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7"/>
  </p:notesMasterIdLst>
  <p:handoutMasterIdLst>
    <p:handoutMasterId r:id="rId18"/>
  </p:handoutMasterIdLst>
  <p:sldIdLst>
    <p:sldId id="256" r:id="rId3"/>
    <p:sldId id="273" r:id="rId4"/>
    <p:sldId id="274" r:id="rId5"/>
    <p:sldId id="272" r:id="rId6"/>
    <p:sldId id="265" r:id="rId7"/>
    <p:sldId id="270" r:id="rId8"/>
    <p:sldId id="269" r:id="rId9"/>
    <p:sldId id="267" r:id="rId10"/>
    <p:sldId id="271" r:id="rId11"/>
    <p:sldId id="268" r:id="rId12"/>
    <p:sldId id="275" r:id="rId13"/>
    <p:sldId id="276" r:id="rId14"/>
    <p:sldId id="277" r:id="rId15"/>
    <p:sldId id="278" r:id="rId16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5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6157467897977"/>
          <c:y val="4.9507930668478521E-2"/>
          <c:w val="0.866378778562931"/>
          <c:h val="0.6214834274086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особей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особей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особей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432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особей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426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особей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437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07522496"/>
        <c:axId val="-1907526848"/>
      </c:barChart>
      <c:catAx>
        <c:axId val="-190752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907526848"/>
        <c:crosses val="autoZero"/>
        <c:auto val="1"/>
        <c:lblAlgn val="ctr"/>
        <c:lblOffset val="100"/>
        <c:noMultiLvlLbl val="0"/>
      </c:catAx>
      <c:valAx>
        <c:axId val="-190752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90752249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7145407530359896"/>
          <c:y val="0.82336975956876646"/>
          <c:w val="0.67912580945061085"/>
          <c:h val="0.109097111310283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Положительно</c:v>
                </c:pt>
                <c:pt idx="1">
                  <c:v>Отрицательно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0.34</c:v>
                </c:pt>
                <c:pt idx="1">
                  <c:v>0.66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4B-484C-806D-585A06AB1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07518688"/>
        <c:axId val="-1907529024"/>
      </c:barChart>
      <c:catAx>
        <c:axId val="-1907518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907529024"/>
        <c:crosses val="autoZero"/>
        <c:auto val="1"/>
        <c:lblAlgn val="ctr"/>
        <c:lblOffset val="100"/>
        <c:noMultiLvlLbl val="0"/>
      </c:catAx>
      <c:valAx>
        <c:axId val="-190752902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907518688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Знают</c:v>
                </c:pt>
                <c:pt idx="1">
                  <c:v>Не знают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D6-4C07-929E-59335B3DB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07532832"/>
        <c:axId val="-1907526304"/>
      </c:barChart>
      <c:catAx>
        <c:axId val="-1907532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907526304"/>
        <c:crosses val="autoZero"/>
        <c:auto val="1"/>
        <c:lblAlgn val="ctr"/>
        <c:lblOffset val="100"/>
        <c:noMultiLvlLbl val="0"/>
      </c:catAx>
      <c:valAx>
        <c:axId val="-190752630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90753283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22739203054162"/>
          <c:y val="7.323924132124994E-2"/>
          <c:w val="0.84937866857551902"/>
          <c:h val="0.75424553062942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Встречали</c:v>
                </c:pt>
                <c:pt idx="1">
                  <c:v>Не встречали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44-45BE-BB5B-E63CA53C08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07530112"/>
        <c:axId val="-1907525216"/>
      </c:barChart>
      <c:catAx>
        <c:axId val="-190753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907525216"/>
        <c:crosses val="autoZero"/>
        <c:auto val="1"/>
        <c:lblAlgn val="ctr"/>
        <c:lblOffset val="100"/>
        <c:noMultiLvlLbl val="0"/>
      </c:catAx>
      <c:valAx>
        <c:axId val="-190752521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90753011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Мешают</c:v>
                </c:pt>
                <c:pt idx="1">
                  <c:v>Не мешают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FA-446E-ABDC-3EF21E8258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07519232"/>
        <c:axId val="-1907529568"/>
      </c:barChart>
      <c:catAx>
        <c:axId val="-1907519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907529568"/>
        <c:crosses val="autoZero"/>
        <c:auto val="1"/>
        <c:lblAlgn val="ctr"/>
        <c:lblOffset val="100"/>
        <c:noMultiLvlLbl val="0"/>
      </c:catAx>
      <c:valAx>
        <c:axId val="-190752956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907519232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221821230679488E-2"/>
          <c:y val="4.4057617797775277E-2"/>
          <c:w val="0.88625966025080194"/>
          <c:h val="0.85653105861767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Разрушают</c:v>
                </c:pt>
                <c:pt idx="1">
                  <c:v>Не разрушают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2C-46CA-8D6A-8766086F3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91806656"/>
        <c:axId val="-1891798496"/>
      </c:barChart>
      <c:catAx>
        <c:axId val="-1891806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891798496"/>
        <c:crosses val="autoZero"/>
        <c:auto val="1"/>
        <c:lblAlgn val="ctr"/>
        <c:lblOffset val="100"/>
        <c:noMultiLvlLbl val="0"/>
      </c:catAx>
      <c:valAx>
        <c:axId val="-18917984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-1891806656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 w="635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95D5A6-CAF9-47F9-8BC9-85472935851A}" type="doc">
      <dgm:prSet loTypeId="urn:microsoft.com/office/officeart/2005/8/layout/list1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C25AB80-E68D-42F8-B65A-9C328800816D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Картографическое описание поселений речного бобра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8073E-7FDE-4735-A866-976483BC617A}" type="parTrans" cxnId="{5D9DF6C6-85D1-46FB-B28D-8C04CA8F3E85}">
      <dgm:prSet/>
      <dgm:spPr/>
      <dgm:t>
        <a:bodyPr/>
        <a:lstStyle/>
        <a:p>
          <a:endParaRPr lang="ru-RU"/>
        </a:p>
      </dgm:t>
    </dgm:pt>
    <dgm:pt modelId="{B0EBD0FB-8359-459F-B5A9-D66A9C7593C2}" type="sibTrans" cxnId="{5D9DF6C6-85D1-46FB-B28D-8C04CA8F3E85}">
      <dgm:prSet/>
      <dgm:spPr/>
      <dgm:t>
        <a:bodyPr/>
        <a:lstStyle/>
        <a:p>
          <a:endParaRPr lang="ru-RU"/>
        </a:p>
      </dgm:t>
    </dgm:pt>
    <dgm:pt modelId="{66C42A09-9465-4292-9FA9-5653C87E9813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Беседа с охотоведом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20A498-D200-42A6-9C00-4EAA14F239D9}" type="parTrans" cxnId="{FEF64D77-6378-44F2-9EC6-1BC7A158A3E6}">
      <dgm:prSet/>
      <dgm:spPr/>
      <dgm:t>
        <a:bodyPr/>
        <a:lstStyle/>
        <a:p>
          <a:endParaRPr lang="ru-RU"/>
        </a:p>
      </dgm:t>
    </dgm:pt>
    <dgm:pt modelId="{693E11FB-DE02-48F0-A5B0-0E016C69536B}" type="sibTrans" cxnId="{FEF64D77-6378-44F2-9EC6-1BC7A158A3E6}">
      <dgm:prSet/>
      <dgm:spPr/>
      <dgm:t>
        <a:bodyPr/>
        <a:lstStyle/>
        <a:p>
          <a:endParaRPr lang="ru-RU"/>
        </a:p>
      </dgm:t>
    </dgm:pt>
    <dgm:pt modelId="{823F2571-1826-4E86-81FE-430A60F01F22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Социологический опрос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87B359-B63C-4118-8898-584429C6A77E}" type="parTrans" cxnId="{8A05454A-67CC-419E-BA3B-FF782568A496}">
      <dgm:prSet/>
      <dgm:spPr/>
      <dgm:t>
        <a:bodyPr/>
        <a:lstStyle/>
        <a:p>
          <a:endParaRPr lang="ru-RU"/>
        </a:p>
      </dgm:t>
    </dgm:pt>
    <dgm:pt modelId="{9FDEC3E9-CE7F-4F51-90F0-9EC227FD901E}" type="sibTrans" cxnId="{8A05454A-67CC-419E-BA3B-FF782568A496}">
      <dgm:prSet/>
      <dgm:spPr/>
      <dgm:t>
        <a:bodyPr/>
        <a:lstStyle/>
        <a:p>
          <a:endParaRPr lang="ru-RU"/>
        </a:p>
      </dgm:t>
    </dgm:pt>
    <dgm:pt modelId="{2168B512-7AE3-480F-AED5-E9C129621E8A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Маршрутный и визуальный метод исследования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AD1BDE-1FA2-45F6-A2CF-71B153DB1E38}" type="parTrans" cxnId="{7C42A335-AC29-4583-8D59-0B8A8F902D92}">
      <dgm:prSet/>
      <dgm:spPr/>
      <dgm:t>
        <a:bodyPr/>
        <a:lstStyle/>
        <a:p>
          <a:endParaRPr lang="ru-RU"/>
        </a:p>
      </dgm:t>
    </dgm:pt>
    <dgm:pt modelId="{30E509F8-BDE3-4332-8E4C-01839E8B9CF6}" type="sibTrans" cxnId="{7C42A335-AC29-4583-8D59-0B8A8F902D92}">
      <dgm:prSet/>
      <dgm:spPr/>
      <dgm:t>
        <a:bodyPr/>
        <a:lstStyle/>
        <a:p>
          <a:endParaRPr lang="ru-RU"/>
        </a:p>
      </dgm:t>
    </dgm:pt>
    <dgm:pt modelId="{94E8B39E-92AC-4208-908C-64E1FD8FD692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Методика глазомерной оценки мощности поселений речного бобра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560855-B11D-4C47-A9DD-F79B13EF1432}" type="parTrans" cxnId="{3ABFC63D-168C-4533-9908-A775EEFE5EC8}">
      <dgm:prSet/>
      <dgm:spPr/>
      <dgm:t>
        <a:bodyPr/>
        <a:lstStyle/>
        <a:p>
          <a:endParaRPr lang="ru-RU"/>
        </a:p>
      </dgm:t>
    </dgm:pt>
    <dgm:pt modelId="{EE4E7BF5-E879-48A9-AD22-AAFEE41B71C4}" type="sibTrans" cxnId="{3ABFC63D-168C-4533-9908-A775EEFE5EC8}">
      <dgm:prSet/>
      <dgm:spPr/>
      <dgm:t>
        <a:bodyPr/>
        <a:lstStyle/>
        <a:p>
          <a:endParaRPr lang="ru-RU"/>
        </a:p>
      </dgm:t>
    </dgm:pt>
    <dgm:pt modelId="{B9255042-9E34-42B1-BB8E-AF516D49D9F2}" type="pres">
      <dgm:prSet presAssocID="{EB95D5A6-CAF9-47F9-8BC9-85472935851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042A59-75A8-4D92-8BC2-233593AAD1CD}" type="pres">
      <dgm:prSet presAssocID="{BC25AB80-E68D-42F8-B65A-9C328800816D}" presName="parentLin" presStyleCnt="0"/>
      <dgm:spPr/>
    </dgm:pt>
    <dgm:pt modelId="{AD46B113-12A7-4983-B393-85035315BB25}" type="pres">
      <dgm:prSet presAssocID="{BC25AB80-E68D-42F8-B65A-9C328800816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E0F1984-DFA7-4768-B8E1-E83BD12F7F2E}" type="pres">
      <dgm:prSet presAssocID="{BC25AB80-E68D-42F8-B65A-9C328800816D}" presName="parentText" presStyleLbl="node1" presStyleIdx="0" presStyleCnt="5" custScaleX="1310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592DA-87FD-430D-9831-85A70B064A8E}" type="pres">
      <dgm:prSet presAssocID="{BC25AB80-E68D-42F8-B65A-9C328800816D}" presName="negativeSpace" presStyleCnt="0"/>
      <dgm:spPr/>
    </dgm:pt>
    <dgm:pt modelId="{2FAC5AC6-94B5-4270-8B9B-5570865372EE}" type="pres">
      <dgm:prSet presAssocID="{BC25AB80-E68D-42F8-B65A-9C328800816D}" presName="childText" presStyleLbl="conFgAcc1" presStyleIdx="0" presStyleCnt="5">
        <dgm:presLayoutVars>
          <dgm:bulletEnabled val="1"/>
        </dgm:presLayoutVars>
      </dgm:prSet>
      <dgm:spPr>
        <a:solidFill>
          <a:schemeClr val="accent2">
            <a:lumMod val="60000"/>
            <a:lumOff val="40000"/>
            <a:alpha val="90000"/>
          </a:schemeClr>
        </a:solidFill>
      </dgm:spPr>
    </dgm:pt>
    <dgm:pt modelId="{763E82A3-0DDC-4C3C-B87D-47005785C389}" type="pres">
      <dgm:prSet presAssocID="{B0EBD0FB-8359-459F-B5A9-D66A9C7593C2}" presName="spaceBetweenRectangles" presStyleCnt="0"/>
      <dgm:spPr/>
    </dgm:pt>
    <dgm:pt modelId="{9280C38C-CF5C-48FD-A097-A56002D527CF}" type="pres">
      <dgm:prSet presAssocID="{2168B512-7AE3-480F-AED5-E9C129621E8A}" presName="parentLin" presStyleCnt="0"/>
      <dgm:spPr/>
    </dgm:pt>
    <dgm:pt modelId="{857E0EFA-F916-4FF4-A993-ED9DC4FB90F7}" type="pres">
      <dgm:prSet presAssocID="{2168B512-7AE3-480F-AED5-E9C129621E8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02A5594-0F9C-4C74-9818-F0AD486A4A40}" type="pres">
      <dgm:prSet presAssocID="{2168B512-7AE3-480F-AED5-E9C129621E8A}" presName="parentText" presStyleLbl="node1" presStyleIdx="1" presStyleCnt="5" custScaleX="1298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B0EA3-AA1D-4DB9-BD40-0AEF27D64523}" type="pres">
      <dgm:prSet presAssocID="{2168B512-7AE3-480F-AED5-E9C129621E8A}" presName="negativeSpace" presStyleCnt="0"/>
      <dgm:spPr/>
    </dgm:pt>
    <dgm:pt modelId="{EFA3ED65-CABE-4F8E-B3B6-E3EF2BBE1C97}" type="pres">
      <dgm:prSet presAssocID="{2168B512-7AE3-480F-AED5-E9C129621E8A}" presName="childText" presStyleLbl="conFgAcc1" presStyleIdx="1" presStyleCnt="5">
        <dgm:presLayoutVars>
          <dgm:bulletEnabled val="1"/>
        </dgm:presLayoutVars>
      </dgm:prSet>
      <dgm:spPr>
        <a:solidFill>
          <a:schemeClr val="accent2">
            <a:lumMod val="60000"/>
            <a:lumOff val="40000"/>
            <a:alpha val="90000"/>
          </a:schemeClr>
        </a:solidFill>
      </dgm:spPr>
    </dgm:pt>
    <dgm:pt modelId="{8359F90F-8472-4A6B-BAF8-150E7B53547F}" type="pres">
      <dgm:prSet presAssocID="{30E509F8-BDE3-4332-8E4C-01839E8B9CF6}" presName="spaceBetweenRectangles" presStyleCnt="0"/>
      <dgm:spPr/>
    </dgm:pt>
    <dgm:pt modelId="{00208265-36A0-446C-9FB8-5E2754C20437}" type="pres">
      <dgm:prSet presAssocID="{94E8B39E-92AC-4208-908C-64E1FD8FD692}" presName="parentLin" presStyleCnt="0"/>
      <dgm:spPr/>
    </dgm:pt>
    <dgm:pt modelId="{60DD37F2-6BE2-4897-A2D6-61C5A253854C}" type="pres">
      <dgm:prSet presAssocID="{94E8B39E-92AC-4208-908C-64E1FD8FD69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FB5FD9CB-E2C5-4C8A-BFAB-D9714FCE200F}" type="pres">
      <dgm:prSet presAssocID="{94E8B39E-92AC-4208-908C-64E1FD8FD692}" presName="parentText" presStyleLbl="node1" presStyleIdx="2" presStyleCnt="5" custScaleX="131388" custScaleY="1258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37101-0BFE-471C-9CDF-1D4FF1F8FB3B}" type="pres">
      <dgm:prSet presAssocID="{94E8B39E-92AC-4208-908C-64E1FD8FD692}" presName="negativeSpace" presStyleCnt="0"/>
      <dgm:spPr/>
    </dgm:pt>
    <dgm:pt modelId="{43AA0AF9-643A-4254-9348-5DED42AE2BFC}" type="pres">
      <dgm:prSet presAssocID="{94E8B39E-92AC-4208-908C-64E1FD8FD692}" presName="childText" presStyleLbl="conFgAcc1" presStyleIdx="2" presStyleCnt="5">
        <dgm:presLayoutVars>
          <dgm:bulletEnabled val="1"/>
        </dgm:presLayoutVars>
      </dgm:prSet>
      <dgm:spPr>
        <a:solidFill>
          <a:schemeClr val="accent2">
            <a:lumMod val="60000"/>
            <a:lumOff val="40000"/>
            <a:alpha val="90000"/>
          </a:schemeClr>
        </a:solidFill>
      </dgm:spPr>
    </dgm:pt>
    <dgm:pt modelId="{B021AF37-F7BF-48D0-8FF5-F28253F40564}" type="pres">
      <dgm:prSet presAssocID="{EE4E7BF5-E879-48A9-AD22-AAFEE41B71C4}" presName="spaceBetweenRectangles" presStyleCnt="0"/>
      <dgm:spPr/>
    </dgm:pt>
    <dgm:pt modelId="{D8415189-2899-4473-A01E-6F20C7C6AB97}" type="pres">
      <dgm:prSet presAssocID="{66C42A09-9465-4292-9FA9-5653C87E9813}" presName="parentLin" presStyleCnt="0"/>
      <dgm:spPr/>
    </dgm:pt>
    <dgm:pt modelId="{0534F2EF-203C-45BE-8C4D-0B66D877EFD8}" type="pres">
      <dgm:prSet presAssocID="{66C42A09-9465-4292-9FA9-5653C87E981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067D174-AEA8-41B9-B52C-66F9F0AC1894}" type="pres">
      <dgm:prSet presAssocID="{66C42A09-9465-4292-9FA9-5653C87E9813}" presName="parentText" presStyleLbl="node1" presStyleIdx="3" presStyleCnt="5" custScaleX="1318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89DB5-DB32-4E1F-8599-FB5CD1923199}" type="pres">
      <dgm:prSet presAssocID="{66C42A09-9465-4292-9FA9-5653C87E9813}" presName="negativeSpace" presStyleCnt="0"/>
      <dgm:spPr/>
    </dgm:pt>
    <dgm:pt modelId="{8E5DA972-105B-4AD5-8DB4-1FD7573704DE}" type="pres">
      <dgm:prSet presAssocID="{66C42A09-9465-4292-9FA9-5653C87E9813}" presName="childText" presStyleLbl="conFgAcc1" presStyleIdx="3" presStyleCnt="5">
        <dgm:presLayoutVars>
          <dgm:bulletEnabled val="1"/>
        </dgm:presLayoutVars>
      </dgm:prSet>
      <dgm:spPr>
        <a:solidFill>
          <a:schemeClr val="accent2">
            <a:lumMod val="60000"/>
            <a:lumOff val="40000"/>
            <a:alpha val="90000"/>
          </a:schemeClr>
        </a:solidFill>
      </dgm:spPr>
    </dgm:pt>
    <dgm:pt modelId="{7E0237F3-8D09-4482-86DE-FC26E53BA7CC}" type="pres">
      <dgm:prSet presAssocID="{693E11FB-DE02-48F0-A5B0-0E016C69536B}" presName="spaceBetweenRectangles" presStyleCnt="0"/>
      <dgm:spPr/>
    </dgm:pt>
    <dgm:pt modelId="{C0D8F52D-1291-4815-81AA-1CDD3C93638F}" type="pres">
      <dgm:prSet presAssocID="{823F2571-1826-4E86-81FE-430A60F01F22}" presName="parentLin" presStyleCnt="0"/>
      <dgm:spPr/>
    </dgm:pt>
    <dgm:pt modelId="{60030E76-6A43-4DCA-AE06-87715D12B834}" type="pres">
      <dgm:prSet presAssocID="{823F2571-1826-4E86-81FE-430A60F01F2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E38096F7-8026-48DA-8847-C8FCCDD4498B}" type="pres">
      <dgm:prSet presAssocID="{823F2571-1826-4E86-81FE-430A60F01F22}" presName="parentText" presStyleLbl="node1" presStyleIdx="4" presStyleCnt="5" custScaleX="1315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B6F99-1106-4BC7-B671-14407F69AB2E}" type="pres">
      <dgm:prSet presAssocID="{823F2571-1826-4E86-81FE-430A60F01F22}" presName="negativeSpace" presStyleCnt="0"/>
      <dgm:spPr/>
    </dgm:pt>
    <dgm:pt modelId="{B8C095D4-AA0F-4C3E-8EF4-F0CEC6ECD28F}" type="pres">
      <dgm:prSet presAssocID="{823F2571-1826-4E86-81FE-430A60F01F22}" presName="childText" presStyleLbl="conFgAcc1" presStyleIdx="4" presStyleCnt="5">
        <dgm:presLayoutVars>
          <dgm:bulletEnabled val="1"/>
        </dgm:presLayoutVars>
      </dgm:prSet>
      <dgm:spPr>
        <a:solidFill>
          <a:schemeClr val="accent2">
            <a:lumMod val="60000"/>
            <a:lumOff val="40000"/>
            <a:alpha val="90000"/>
          </a:schemeClr>
        </a:solidFill>
      </dgm:spPr>
    </dgm:pt>
  </dgm:ptLst>
  <dgm:cxnLst>
    <dgm:cxn modelId="{FEF64D77-6378-44F2-9EC6-1BC7A158A3E6}" srcId="{EB95D5A6-CAF9-47F9-8BC9-85472935851A}" destId="{66C42A09-9465-4292-9FA9-5653C87E9813}" srcOrd="3" destOrd="0" parTransId="{B720A498-D200-42A6-9C00-4EAA14F239D9}" sibTransId="{693E11FB-DE02-48F0-A5B0-0E016C69536B}"/>
    <dgm:cxn modelId="{3ABFC63D-168C-4533-9908-A775EEFE5EC8}" srcId="{EB95D5A6-CAF9-47F9-8BC9-85472935851A}" destId="{94E8B39E-92AC-4208-908C-64E1FD8FD692}" srcOrd="2" destOrd="0" parTransId="{99560855-B11D-4C47-A9DD-F79B13EF1432}" sibTransId="{EE4E7BF5-E879-48A9-AD22-AAFEE41B71C4}"/>
    <dgm:cxn modelId="{CEDB2297-88A4-4BFE-B2E7-F0A0913552BC}" type="presOf" srcId="{94E8B39E-92AC-4208-908C-64E1FD8FD692}" destId="{60DD37F2-6BE2-4897-A2D6-61C5A253854C}" srcOrd="0" destOrd="0" presId="urn:microsoft.com/office/officeart/2005/8/layout/list1"/>
    <dgm:cxn modelId="{5A6D6A43-D53C-492D-98EC-14F842568950}" type="presOf" srcId="{BC25AB80-E68D-42F8-B65A-9C328800816D}" destId="{EE0F1984-DFA7-4768-B8E1-E83BD12F7F2E}" srcOrd="1" destOrd="0" presId="urn:microsoft.com/office/officeart/2005/8/layout/list1"/>
    <dgm:cxn modelId="{BFECF77A-83AF-4A99-954E-69B845FC6EB5}" type="presOf" srcId="{66C42A09-9465-4292-9FA9-5653C87E9813}" destId="{2067D174-AEA8-41B9-B52C-66F9F0AC1894}" srcOrd="1" destOrd="0" presId="urn:microsoft.com/office/officeart/2005/8/layout/list1"/>
    <dgm:cxn modelId="{EE8A1253-7B4F-461F-A8FD-CFFCDA5B55F9}" type="presOf" srcId="{BC25AB80-E68D-42F8-B65A-9C328800816D}" destId="{AD46B113-12A7-4983-B393-85035315BB25}" srcOrd="0" destOrd="0" presId="urn:microsoft.com/office/officeart/2005/8/layout/list1"/>
    <dgm:cxn modelId="{7CC50959-E838-49D7-8DD1-D2654107DC98}" type="presOf" srcId="{823F2571-1826-4E86-81FE-430A60F01F22}" destId="{60030E76-6A43-4DCA-AE06-87715D12B834}" srcOrd="0" destOrd="0" presId="urn:microsoft.com/office/officeart/2005/8/layout/list1"/>
    <dgm:cxn modelId="{5D9DF6C6-85D1-46FB-B28D-8C04CA8F3E85}" srcId="{EB95D5A6-CAF9-47F9-8BC9-85472935851A}" destId="{BC25AB80-E68D-42F8-B65A-9C328800816D}" srcOrd="0" destOrd="0" parTransId="{20E8073E-7FDE-4735-A866-976483BC617A}" sibTransId="{B0EBD0FB-8359-459F-B5A9-D66A9C7593C2}"/>
    <dgm:cxn modelId="{C49750F4-3848-45D1-8300-54EFC4C09EA1}" type="presOf" srcId="{EB95D5A6-CAF9-47F9-8BC9-85472935851A}" destId="{B9255042-9E34-42B1-BB8E-AF516D49D9F2}" srcOrd="0" destOrd="0" presId="urn:microsoft.com/office/officeart/2005/8/layout/list1"/>
    <dgm:cxn modelId="{7C42A335-AC29-4583-8D59-0B8A8F902D92}" srcId="{EB95D5A6-CAF9-47F9-8BC9-85472935851A}" destId="{2168B512-7AE3-480F-AED5-E9C129621E8A}" srcOrd="1" destOrd="0" parTransId="{FFAD1BDE-1FA2-45F6-A2CF-71B153DB1E38}" sibTransId="{30E509F8-BDE3-4332-8E4C-01839E8B9CF6}"/>
    <dgm:cxn modelId="{8BAA41B6-1280-4C0A-AC84-5769ED06575D}" type="presOf" srcId="{2168B512-7AE3-480F-AED5-E9C129621E8A}" destId="{857E0EFA-F916-4FF4-A993-ED9DC4FB90F7}" srcOrd="0" destOrd="0" presId="urn:microsoft.com/office/officeart/2005/8/layout/list1"/>
    <dgm:cxn modelId="{35E2EF07-1434-4457-9302-8A8E0F7A46D2}" type="presOf" srcId="{2168B512-7AE3-480F-AED5-E9C129621E8A}" destId="{D02A5594-0F9C-4C74-9818-F0AD486A4A40}" srcOrd="1" destOrd="0" presId="urn:microsoft.com/office/officeart/2005/8/layout/list1"/>
    <dgm:cxn modelId="{1AB6D9F0-297F-4B90-91A4-9C036321A095}" type="presOf" srcId="{66C42A09-9465-4292-9FA9-5653C87E9813}" destId="{0534F2EF-203C-45BE-8C4D-0B66D877EFD8}" srcOrd="0" destOrd="0" presId="urn:microsoft.com/office/officeart/2005/8/layout/list1"/>
    <dgm:cxn modelId="{8A05454A-67CC-419E-BA3B-FF782568A496}" srcId="{EB95D5A6-CAF9-47F9-8BC9-85472935851A}" destId="{823F2571-1826-4E86-81FE-430A60F01F22}" srcOrd="4" destOrd="0" parTransId="{5D87B359-B63C-4118-8898-584429C6A77E}" sibTransId="{9FDEC3E9-CE7F-4F51-90F0-9EC227FD901E}"/>
    <dgm:cxn modelId="{7276CA61-7BC9-4173-B452-C9878A1DEFF9}" type="presOf" srcId="{94E8B39E-92AC-4208-908C-64E1FD8FD692}" destId="{FB5FD9CB-E2C5-4C8A-BFAB-D9714FCE200F}" srcOrd="1" destOrd="0" presId="urn:microsoft.com/office/officeart/2005/8/layout/list1"/>
    <dgm:cxn modelId="{BD74F1BA-F6FF-4E74-AE53-D5715A023FBF}" type="presOf" srcId="{823F2571-1826-4E86-81FE-430A60F01F22}" destId="{E38096F7-8026-48DA-8847-C8FCCDD4498B}" srcOrd="1" destOrd="0" presId="urn:microsoft.com/office/officeart/2005/8/layout/list1"/>
    <dgm:cxn modelId="{9CDF0109-AEC3-4448-A56F-6CB171906330}" type="presParOf" srcId="{B9255042-9E34-42B1-BB8E-AF516D49D9F2}" destId="{6D042A59-75A8-4D92-8BC2-233593AAD1CD}" srcOrd="0" destOrd="0" presId="urn:microsoft.com/office/officeart/2005/8/layout/list1"/>
    <dgm:cxn modelId="{C88653CA-CF22-4F9B-A7DB-BFF8B7E7705B}" type="presParOf" srcId="{6D042A59-75A8-4D92-8BC2-233593AAD1CD}" destId="{AD46B113-12A7-4983-B393-85035315BB25}" srcOrd="0" destOrd="0" presId="urn:microsoft.com/office/officeart/2005/8/layout/list1"/>
    <dgm:cxn modelId="{298EC426-79E1-4F52-8A06-6D8D14053ED6}" type="presParOf" srcId="{6D042A59-75A8-4D92-8BC2-233593AAD1CD}" destId="{EE0F1984-DFA7-4768-B8E1-E83BD12F7F2E}" srcOrd="1" destOrd="0" presId="urn:microsoft.com/office/officeart/2005/8/layout/list1"/>
    <dgm:cxn modelId="{06FEC1F7-FF42-486D-8EB6-D72D592359BE}" type="presParOf" srcId="{B9255042-9E34-42B1-BB8E-AF516D49D9F2}" destId="{15B592DA-87FD-430D-9831-85A70B064A8E}" srcOrd="1" destOrd="0" presId="urn:microsoft.com/office/officeart/2005/8/layout/list1"/>
    <dgm:cxn modelId="{1F36E9FB-5D1D-48C8-8934-F65B237FA286}" type="presParOf" srcId="{B9255042-9E34-42B1-BB8E-AF516D49D9F2}" destId="{2FAC5AC6-94B5-4270-8B9B-5570865372EE}" srcOrd="2" destOrd="0" presId="urn:microsoft.com/office/officeart/2005/8/layout/list1"/>
    <dgm:cxn modelId="{B9CEFD67-3278-459B-8C98-F690A2D78EF0}" type="presParOf" srcId="{B9255042-9E34-42B1-BB8E-AF516D49D9F2}" destId="{763E82A3-0DDC-4C3C-B87D-47005785C389}" srcOrd="3" destOrd="0" presId="urn:microsoft.com/office/officeart/2005/8/layout/list1"/>
    <dgm:cxn modelId="{3D96E461-BAC3-4F55-B1F3-FA733E53C0C8}" type="presParOf" srcId="{B9255042-9E34-42B1-BB8E-AF516D49D9F2}" destId="{9280C38C-CF5C-48FD-A097-A56002D527CF}" srcOrd="4" destOrd="0" presId="urn:microsoft.com/office/officeart/2005/8/layout/list1"/>
    <dgm:cxn modelId="{2FB9CF6E-CA69-47C7-9047-DC3A628F8E4F}" type="presParOf" srcId="{9280C38C-CF5C-48FD-A097-A56002D527CF}" destId="{857E0EFA-F916-4FF4-A993-ED9DC4FB90F7}" srcOrd="0" destOrd="0" presId="urn:microsoft.com/office/officeart/2005/8/layout/list1"/>
    <dgm:cxn modelId="{1887E65A-F328-470D-B3BB-4305235995A1}" type="presParOf" srcId="{9280C38C-CF5C-48FD-A097-A56002D527CF}" destId="{D02A5594-0F9C-4C74-9818-F0AD486A4A40}" srcOrd="1" destOrd="0" presId="urn:microsoft.com/office/officeart/2005/8/layout/list1"/>
    <dgm:cxn modelId="{C912D4AA-AC0A-47ED-AE2A-ADC832AFD377}" type="presParOf" srcId="{B9255042-9E34-42B1-BB8E-AF516D49D9F2}" destId="{CD7B0EA3-AA1D-4DB9-BD40-0AEF27D64523}" srcOrd="5" destOrd="0" presId="urn:microsoft.com/office/officeart/2005/8/layout/list1"/>
    <dgm:cxn modelId="{1FDA5082-0CA9-4E2D-961C-C2FFE3C68E69}" type="presParOf" srcId="{B9255042-9E34-42B1-BB8E-AF516D49D9F2}" destId="{EFA3ED65-CABE-4F8E-B3B6-E3EF2BBE1C97}" srcOrd="6" destOrd="0" presId="urn:microsoft.com/office/officeart/2005/8/layout/list1"/>
    <dgm:cxn modelId="{54F6460B-4068-40DB-9728-A8B99EBF5935}" type="presParOf" srcId="{B9255042-9E34-42B1-BB8E-AF516D49D9F2}" destId="{8359F90F-8472-4A6B-BAF8-150E7B53547F}" srcOrd="7" destOrd="0" presId="urn:microsoft.com/office/officeart/2005/8/layout/list1"/>
    <dgm:cxn modelId="{CC66B4F4-D56B-4AA4-B407-49379DC62BD1}" type="presParOf" srcId="{B9255042-9E34-42B1-BB8E-AF516D49D9F2}" destId="{00208265-36A0-446C-9FB8-5E2754C20437}" srcOrd="8" destOrd="0" presId="urn:microsoft.com/office/officeart/2005/8/layout/list1"/>
    <dgm:cxn modelId="{D682CF90-30E4-49CD-95A7-B9AE0319C0B3}" type="presParOf" srcId="{00208265-36A0-446C-9FB8-5E2754C20437}" destId="{60DD37F2-6BE2-4897-A2D6-61C5A253854C}" srcOrd="0" destOrd="0" presId="urn:microsoft.com/office/officeart/2005/8/layout/list1"/>
    <dgm:cxn modelId="{1142BD0F-FF07-4DCA-98EE-977A7E1CB8AE}" type="presParOf" srcId="{00208265-36A0-446C-9FB8-5E2754C20437}" destId="{FB5FD9CB-E2C5-4C8A-BFAB-D9714FCE200F}" srcOrd="1" destOrd="0" presId="urn:microsoft.com/office/officeart/2005/8/layout/list1"/>
    <dgm:cxn modelId="{86EB45E0-4547-4627-86B8-0A1DA0FB9A14}" type="presParOf" srcId="{B9255042-9E34-42B1-BB8E-AF516D49D9F2}" destId="{0D437101-0BFE-471C-9CDF-1D4FF1F8FB3B}" srcOrd="9" destOrd="0" presId="urn:microsoft.com/office/officeart/2005/8/layout/list1"/>
    <dgm:cxn modelId="{4C4DCCCB-1DD9-42FC-B496-67BCA0D18F71}" type="presParOf" srcId="{B9255042-9E34-42B1-BB8E-AF516D49D9F2}" destId="{43AA0AF9-643A-4254-9348-5DED42AE2BFC}" srcOrd="10" destOrd="0" presId="urn:microsoft.com/office/officeart/2005/8/layout/list1"/>
    <dgm:cxn modelId="{14A7CD8A-DB74-4CA1-9424-AFF4404A9F1E}" type="presParOf" srcId="{B9255042-9E34-42B1-BB8E-AF516D49D9F2}" destId="{B021AF37-F7BF-48D0-8FF5-F28253F40564}" srcOrd="11" destOrd="0" presId="urn:microsoft.com/office/officeart/2005/8/layout/list1"/>
    <dgm:cxn modelId="{FF714061-966D-4027-A511-ED92DA66AB46}" type="presParOf" srcId="{B9255042-9E34-42B1-BB8E-AF516D49D9F2}" destId="{D8415189-2899-4473-A01E-6F20C7C6AB97}" srcOrd="12" destOrd="0" presId="urn:microsoft.com/office/officeart/2005/8/layout/list1"/>
    <dgm:cxn modelId="{5160E1D8-5F60-4C2C-AD53-098E58B07750}" type="presParOf" srcId="{D8415189-2899-4473-A01E-6F20C7C6AB97}" destId="{0534F2EF-203C-45BE-8C4D-0B66D877EFD8}" srcOrd="0" destOrd="0" presId="urn:microsoft.com/office/officeart/2005/8/layout/list1"/>
    <dgm:cxn modelId="{8AEE13AC-F037-4DC6-8B5E-C8199CE36847}" type="presParOf" srcId="{D8415189-2899-4473-A01E-6F20C7C6AB97}" destId="{2067D174-AEA8-41B9-B52C-66F9F0AC1894}" srcOrd="1" destOrd="0" presId="urn:microsoft.com/office/officeart/2005/8/layout/list1"/>
    <dgm:cxn modelId="{283E6E53-B1FF-4CB8-96D4-1B3A01BD7DF6}" type="presParOf" srcId="{B9255042-9E34-42B1-BB8E-AF516D49D9F2}" destId="{46E89DB5-DB32-4E1F-8599-FB5CD1923199}" srcOrd="13" destOrd="0" presId="urn:microsoft.com/office/officeart/2005/8/layout/list1"/>
    <dgm:cxn modelId="{450B2153-DE83-4107-A531-BD2887E5284A}" type="presParOf" srcId="{B9255042-9E34-42B1-BB8E-AF516D49D9F2}" destId="{8E5DA972-105B-4AD5-8DB4-1FD7573704DE}" srcOrd="14" destOrd="0" presId="urn:microsoft.com/office/officeart/2005/8/layout/list1"/>
    <dgm:cxn modelId="{AF4EF3B4-37E1-467C-AB91-AD2BD52DA11B}" type="presParOf" srcId="{B9255042-9E34-42B1-BB8E-AF516D49D9F2}" destId="{7E0237F3-8D09-4482-86DE-FC26E53BA7CC}" srcOrd="15" destOrd="0" presId="urn:microsoft.com/office/officeart/2005/8/layout/list1"/>
    <dgm:cxn modelId="{0C131E6C-EBB2-427B-A3C9-BB93BF1B2420}" type="presParOf" srcId="{B9255042-9E34-42B1-BB8E-AF516D49D9F2}" destId="{C0D8F52D-1291-4815-81AA-1CDD3C93638F}" srcOrd="16" destOrd="0" presId="urn:microsoft.com/office/officeart/2005/8/layout/list1"/>
    <dgm:cxn modelId="{BFE74934-B747-492D-B0F1-AEC08AAAEB86}" type="presParOf" srcId="{C0D8F52D-1291-4815-81AA-1CDD3C93638F}" destId="{60030E76-6A43-4DCA-AE06-87715D12B834}" srcOrd="0" destOrd="0" presId="urn:microsoft.com/office/officeart/2005/8/layout/list1"/>
    <dgm:cxn modelId="{B904C3FB-0697-41E2-85BF-0EB5501FAF03}" type="presParOf" srcId="{C0D8F52D-1291-4815-81AA-1CDD3C93638F}" destId="{E38096F7-8026-48DA-8847-C8FCCDD4498B}" srcOrd="1" destOrd="0" presId="urn:microsoft.com/office/officeart/2005/8/layout/list1"/>
    <dgm:cxn modelId="{BF99B650-83A9-4448-A7DE-EB0AF8F6692C}" type="presParOf" srcId="{B9255042-9E34-42B1-BB8E-AF516D49D9F2}" destId="{B05B6F99-1106-4BC7-B671-14407F69AB2E}" srcOrd="17" destOrd="0" presId="urn:microsoft.com/office/officeart/2005/8/layout/list1"/>
    <dgm:cxn modelId="{53EA3AE6-7A0A-436F-915B-4F276CB01982}" type="presParOf" srcId="{B9255042-9E34-42B1-BB8E-AF516D49D9F2}" destId="{B8C095D4-AA0F-4C3E-8EF4-F0CEC6ECD28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C5AC6-94B5-4270-8B9B-5570865372EE}">
      <dsp:nvSpPr>
        <dsp:cNvPr id="0" name=""/>
        <dsp:cNvSpPr/>
      </dsp:nvSpPr>
      <dsp:spPr>
        <a:xfrm>
          <a:off x="0" y="406405"/>
          <a:ext cx="8422258" cy="554400"/>
        </a:xfrm>
        <a:prstGeom prst="rect">
          <a:avLst/>
        </a:prstGeom>
        <a:solidFill>
          <a:schemeClr val="accent2">
            <a:lumMod val="60000"/>
            <a:lumOff val="4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F1984-DFA7-4768-B8E1-E83BD12F7F2E}">
      <dsp:nvSpPr>
        <dsp:cNvPr id="0" name=""/>
        <dsp:cNvSpPr/>
      </dsp:nvSpPr>
      <dsp:spPr>
        <a:xfrm>
          <a:off x="421112" y="81685"/>
          <a:ext cx="7727986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839" tIns="0" rIns="22283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Картографическое описание поселений речного бобра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815" y="113388"/>
        <a:ext cx="7664580" cy="586034"/>
      </dsp:txXfrm>
    </dsp:sp>
    <dsp:sp modelId="{EFA3ED65-CABE-4F8E-B3B6-E3EF2BBE1C97}">
      <dsp:nvSpPr>
        <dsp:cNvPr id="0" name=""/>
        <dsp:cNvSpPr/>
      </dsp:nvSpPr>
      <dsp:spPr>
        <a:xfrm>
          <a:off x="0" y="1404325"/>
          <a:ext cx="8422258" cy="554400"/>
        </a:xfrm>
        <a:prstGeom prst="rect">
          <a:avLst/>
        </a:prstGeom>
        <a:solidFill>
          <a:schemeClr val="accent2">
            <a:lumMod val="60000"/>
            <a:lumOff val="4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A5594-0F9C-4C74-9818-F0AD486A4A40}">
      <dsp:nvSpPr>
        <dsp:cNvPr id="0" name=""/>
        <dsp:cNvSpPr/>
      </dsp:nvSpPr>
      <dsp:spPr>
        <a:xfrm>
          <a:off x="421112" y="1079605"/>
          <a:ext cx="7655352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839" tIns="0" rIns="22283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Маршрутный и визуальный метод исследования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815" y="1111308"/>
        <a:ext cx="7591946" cy="586034"/>
      </dsp:txXfrm>
    </dsp:sp>
    <dsp:sp modelId="{43AA0AF9-643A-4254-9348-5DED42AE2BFC}">
      <dsp:nvSpPr>
        <dsp:cNvPr id="0" name=""/>
        <dsp:cNvSpPr/>
      </dsp:nvSpPr>
      <dsp:spPr>
        <a:xfrm>
          <a:off x="0" y="2570282"/>
          <a:ext cx="8422258" cy="554400"/>
        </a:xfrm>
        <a:prstGeom prst="rect">
          <a:avLst/>
        </a:prstGeom>
        <a:solidFill>
          <a:schemeClr val="accent2">
            <a:lumMod val="60000"/>
            <a:lumOff val="4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5FD9CB-E2C5-4C8A-BFAB-D9714FCE200F}">
      <dsp:nvSpPr>
        <dsp:cNvPr id="0" name=""/>
        <dsp:cNvSpPr/>
      </dsp:nvSpPr>
      <dsp:spPr>
        <a:xfrm>
          <a:off x="421112" y="2077525"/>
          <a:ext cx="7746085" cy="8174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839" tIns="0" rIns="22283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Методика глазомерной оценки мощности поселений речного бобра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018" y="2117431"/>
        <a:ext cx="7666273" cy="737664"/>
      </dsp:txXfrm>
    </dsp:sp>
    <dsp:sp modelId="{8E5DA972-105B-4AD5-8DB4-1FD7573704DE}">
      <dsp:nvSpPr>
        <dsp:cNvPr id="0" name=""/>
        <dsp:cNvSpPr/>
      </dsp:nvSpPr>
      <dsp:spPr>
        <a:xfrm>
          <a:off x="0" y="3568202"/>
          <a:ext cx="8422258" cy="554400"/>
        </a:xfrm>
        <a:prstGeom prst="rect">
          <a:avLst/>
        </a:prstGeom>
        <a:solidFill>
          <a:schemeClr val="accent2">
            <a:lumMod val="60000"/>
            <a:lumOff val="4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7D174-AEA8-41B9-B52C-66F9F0AC1894}">
      <dsp:nvSpPr>
        <dsp:cNvPr id="0" name=""/>
        <dsp:cNvSpPr/>
      </dsp:nvSpPr>
      <dsp:spPr>
        <a:xfrm>
          <a:off x="421112" y="3243482"/>
          <a:ext cx="7770611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839" tIns="0" rIns="22283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Беседа с охотоведом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815" y="3275185"/>
        <a:ext cx="7707205" cy="586034"/>
      </dsp:txXfrm>
    </dsp:sp>
    <dsp:sp modelId="{B8C095D4-AA0F-4C3E-8EF4-F0CEC6ECD28F}">
      <dsp:nvSpPr>
        <dsp:cNvPr id="0" name=""/>
        <dsp:cNvSpPr/>
      </dsp:nvSpPr>
      <dsp:spPr>
        <a:xfrm>
          <a:off x="0" y="4566122"/>
          <a:ext cx="8422258" cy="554400"/>
        </a:xfrm>
        <a:prstGeom prst="rect">
          <a:avLst/>
        </a:prstGeom>
        <a:solidFill>
          <a:schemeClr val="accent2">
            <a:lumMod val="60000"/>
            <a:lumOff val="4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8096F7-8026-48DA-8847-C8FCCDD4498B}">
      <dsp:nvSpPr>
        <dsp:cNvPr id="0" name=""/>
        <dsp:cNvSpPr/>
      </dsp:nvSpPr>
      <dsp:spPr>
        <a:xfrm>
          <a:off x="421112" y="4241402"/>
          <a:ext cx="7756933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839" tIns="0" rIns="22283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Социологический опрос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815" y="4273105"/>
        <a:ext cx="7693527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0E4494F-0E12-4FB5-B1A0-815A21807D7B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64580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B003A91-D7B1-460C-A4CC-325A47EB447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6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B37C9DB-016F-4420-965C-E77DE7D3859B}" type="slidenum">
              <a:t>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6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B003A91-D7B1-460C-A4CC-325A47EB447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10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0453D45-72D9-4305-8BD5-04E17E6E806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1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8D5176-5433-4418-8252-E157C1B22EA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9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122363"/>
            <a:ext cx="2057400" cy="5008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22363"/>
            <a:ext cx="6019800" cy="5008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162BC7-C578-4DB8-B3C7-96E54E4F01E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5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31E548-640D-4079-A64F-DEBD35F1DE6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30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5D46798-5C87-4BFF-A6A2-EA7A81E1F09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BF528D-610A-4586-B6CC-0A66A0E877B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7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BE54C4-C6CA-4902-871A-5E8C0AC712E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3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B4E03CA-AA2C-4A85-AD58-B23789C7F05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1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4E942B-6BDB-4046-BC58-16642EFAF60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8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2CB465-8C1D-46C8-96EB-6CEFFA7786A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9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50F685-F8CD-49EC-A94C-48848091281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60E253-955A-4CF0-8235-353187B800F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D707F2-CA4A-4D0E-89A7-0383D4E896F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8BC891-1E0B-45BA-93F2-806EBCEC1B6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0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B519A6-CE1F-4430-850E-992F9F32F8F5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3657AED-E402-4F4B-8CE2-5042214044A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2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82D622-382D-4A68-8710-81D9D39C99F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1FBA8F-5F78-4B1C-B779-7698F900771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E1846F-6E2B-4EFD-8C31-74B43576DDC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5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3C1325A-6E8C-4511-A6D3-9B54F2940F0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2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985E19-EA94-482C-B930-41424D627A2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D159A7-1D1B-4D3C-B3B8-1936DF7072D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5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C05285F-5738-4E78-BF3E-EA66E53636D0}" type="datetime1">
              <a:rPr lang="ru-RU" smtClean="0"/>
              <a:pPr lvl="0"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C44404E-6672-4F0F-8463-24492BBCB3D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/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2"/>
          </p:nvPr>
        </p:nvSpPr>
        <p:spPr>
          <a:xfrm>
            <a:off x="62856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35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C05285F-5738-4E78-BF3E-EA66E53636D0}" type="datetime1">
              <a:rPr lang="ru-RU"/>
              <a:pPr lvl="0"/>
              <a:t>21.04.2023</a:t>
            </a:fld>
            <a:endParaRPr lang="ru-RU"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029040" y="6356520"/>
            <a:ext cx="3085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45804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35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DBE92585-C1B6-4B41-BF57-8717B82CF7EF}" type="slidenum">
              <a:t>‹#›</a:t>
            </a:fld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45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Microsoft YaHei" pitchFamily="2"/>
          <a:cs typeface="Mangal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ru-RU" sz="21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2"/>
          </p:nvPr>
        </p:nvSpPr>
        <p:spPr>
          <a:xfrm>
            <a:off x="62856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35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7B519A6-CE1F-4430-850E-992F9F32F8F5}" type="datetime1">
              <a:rPr lang="ru-RU"/>
              <a:pPr lvl="0"/>
              <a:t>21.04.2023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3029040" y="6356520"/>
            <a:ext cx="3085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645804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35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EE5A9C98-024D-4BF1-94B2-76F1BF23A73F}" type="slidenum">
              <a:t>‹#›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lnSpc>
          <a:spcPct val="90000"/>
        </a:lnSpc>
        <a:tabLst/>
        <a:defRPr lang="ru-RU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ru-RU" sz="21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40" y="2756223"/>
            <a:ext cx="5615794" cy="3743862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74866" y="944429"/>
            <a:ext cx="8097235" cy="1932318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anchor="t"/>
          <a:lstStyle/>
          <a:p>
            <a:pPr lvl="0" algn="ctr">
              <a:lnSpc>
                <a:spcPct val="100000"/>
              </a:lnSpc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3200" dirty="0" smtClean="0">
                <a:latin typeface="Times New Roman" pitchFamily="18"/>
                <a:cs typeface="Times New Roman" pitchFamily="18"/>
              </a:rPr>
              <a:t>Исследование </a:t>
            </a:r>
            <a:r>
              <a:rPr lang="ru-RU" sz="3200" dirty="0">
                <a:latin typeface="Times New Roman" pitchFamily="18"/>
                <a:cs typeface="Times New Roman" pitchFamily="18"/>
              </a:rPr>
              <a:t>экологических, </a:t>
            </a:r>
            <a:r>
              <a:rPr lang="ru-RU" sz="3200" dirty="0" smtClean="0">
                <a:latin typeface="Times New Roman" pitchFamily="18"/>
                <a:cs typeface="Times New Roman" pitchFamily="18"/>
              </a:rPr>
              <a:t>биологических и </a:t>
            </a:r>
            <a:r>
              <a:rPr lang="ru-RU" sz="3200" dirty="0">
                <a:latin typeface="Times New Roman" pitchFamily="18"/>
                <a:cs typeface="Times New Roman" pitchFamily="18"/>
              </a:rPr>
              <a:t>этологических особенностей речного бобра в экосистеме </a:t>
            </a:r>
            <a:r>
              <a:rPr lang="ru-RU" sz="3200" dirty="0" smtClean="0">
                <a:latin typeface="Times New Roman" pitchFamily="18"/>
                <a:cs typeface="Times New Roman" pitchFamily="18"/>
              </a:rPr>
              <a:t>р. </a:t>
            </a:r>
            <a:r>
              <a:rPr lang="ru-RU" sz="3200" dirty="0" err="1" smtClean="0">
                <a:latin typeface="Times New Roman" pitchFamily="18"/>
                <a:cs typeface="Times New Roman" pitchFamily="18"/>
              </a:rPr>
              <a:t>Шуварки</a:t>
            </a:r>
            <a:endParaRPr lang="ru-RU" sz="3200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675517" y="4481778"/>
            <a:ext cx="3996584" cy="1085759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r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latin typeface="Times New Roman" pitchFamily="18"/>
                <a:cs typeface="Times New Roman" pitchFamily="18"/>
              </a:rPr>
              <a:t>Работу </a:t>
            </a:r>
            <a:r>
              <a:rPr lang="ru-RU" sz="1600" dirty="0" smtClean="0">
                <a:latin typeface="Times New Roman" pitchFamily="18"/>
                <a:cs typeface="Times New Roman" pitchFamily="18"/>
              </a:rPr>
              <a:t>выполнил:</a:t>
            </a:r>
          </a:p>
          <a:p>
            <a:pPr lvl="0" algn="r">
              <a:lnSpc>
                <a:spcPct val="10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/>
                <a:cs typeface="Times New Roman" pitchFamily="18"/>
              </a:rPr>
              <a:t>Исламов Даниил, </a:t>
            </a:r>
          </a:p>
          <a:p>
            <a:pPr lvl="0" algn="r">
              <a:lnSpc>
                <a:spcPct val="10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/>
                <a:cs typeface="Times New Roman" pitchFamily="18"/>
              </a:rPr>
              <a:t>ученик 10 класса</a:t>
            </a:r>
          </a:p>
          <a:p>
            <a:pPr lvl="0" algn="r">
              <a:lnSpc>
                <a:spcPct val="10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/>
                <a:cs typeface="Times New Roman" pitchFamily="18"/>
              </a:rPr>
              <a:t>КОГОБУ СШ с УИОП г. Яранска</a:t>
            </a:r>
            <a:endParaRPr lang="ru-RU" sz="1600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3123" y="228783"/>
            <a:ext cx="8640720" cy="57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Кировское областное государственное образовательное бюджетное учреждение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«Средняя школа с углубленным изучением отдельных предметов г. Яранска»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2053" y="6055909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Яранск, 2021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66" y="1056351"/>
            <a:ext cx="3306398" cy="220067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75040242"/>
              </p:ext>
            </p:extLst>
          </p:nvPr>
        </p:nvGraphicFramePr>
        <p:xfrm>
          <a:off x="582932" y="2769080"/>
          <a:ext cx="8069362" cy="3761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87486" y="203600"/>
            <a:ext cx="82468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onstantia" panose="02030602050306030303" pitchFamily="18" charset="0"/>
                <a:ea typeface="Microsoft YaHei" pitchFamily="2"/>
                <a:cs typeface="Times New Roman" pitchFamily="18"/>
              </a:rPr>
              <a:t>Динамика численности бобров </a:t>
            </a:r>
            <a:endParaRPr lang="ru-RU" sz="4000" dirty="0" smtClean="0">
              <a:solidFill>
                <a:srgbClr val="C00000"/>
              </a:solidFill>
              <a:latin typeface="Constantia" panose="02030602050306030303" pitchFamily="18" charset="0"/>
              <a:ea typeface="Microsoft YaHei" pitchFamily="2"/>
              <a:cs typeface="Times New Roman" pitchFamily="18"/>
            </a:endParaRP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Constantia" panose="02030602050306030303" pitchFamily="18" charset="0"/>
                <a:ea typeface="Microsoft YaHei" pitchFamily="2"/>
                <a:cs typeface="Times New Roman" pitchFamily="18"/>
              </a:rPr>
              <a:t>в </a:t>
            </a:r>
            <a:r>
              <a:rPr lang="ru-RU" sz="4000" dirty="0">
                <a:solidFill>
                  <a:srgbClr val="C00000"/>
                </a:solidFill>
                <a:latin typeface="Constantia" panose="02030602050306030303" pitchFamily="18" charset="0"/>
                <a:ea typeface="Microsoft YaHei" pitchFamily="2"/>
                <a:cs typeface="Times New Roman" pitchFamily="18"/>
              </a:rPr>
              <a:t>Яранском районе</a:t>
            </a:r>
          </a:p>
        </p:txBody>
      </p:sp>
    </p:spTree>
    <p:extLst>
      <p:ext uri="{BB962C8B-B14F-4D97-AF65-F5344CB8AC3E}">
        <p14:creationId xmlns:p14="http://schemas.microsoft.com/office/powerpoint/2010/main" val="30081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05442" y="-239"/>
            <a:ext cx="8416440" cy="1007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5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ru-RU" sz="48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/>
              </a:rPr>
              <a:t>Социологический опрос</a:t>
            </a:r>
            <a:endParaRPr lang="ru-RU" sz="4800" dirty="0">
              <a:solidFill>
                <a:srgbClr val="C00000"/>
              </a:solidFill>
              <a:latin typeface="Constantia" panose="02030602050306030303" pitchFamily="18" charset="0"/>
              <a:cs typeface="Times New Roman" pitchFamily="18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04778193"/>
              </p:ext>
            </p:extLst>
          </p:nvPr>
        </p:nvGraphicFramePr>
        <p:xfrm>
          <a:off x="778174" y="1497490"/>
          <a:ext cx="3198603" cy="202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32548" y="1161136"/>
            <a:ext cx="2434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Как вы относитесь к бобрам?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19519194"/>
              </p:ext>
            </p:extLst>
          </p:nvPr>
        </p:nvGraphicFramePr>
        <p:xfrm>
          <a:off x="4922858" y="1468914"/>
          <a:ext cx="3418886" cy="208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54903" y="1161136"/>
            <a:ext cx="2985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Знаете ли вы что-нибудь о бобрах?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29902430"/>
              </p:ext>
            </p:extLst>
          </p:nvPr>
        </p:nvGraphicFramePr>
        <p:xfrm>
          <a:off x="778174" y="4133333"/>
          <a:ext cx="3138218" cy="201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13896" y="3740939"/>
            <a:ext cx="3262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Встречали ли вы бобров на р.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Шуварке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98384613"/>
              </p:ext>
            </p:extLst>
          </p:nvPr>
        </p:nvGraphicFramePr>
        <p:xfrm>
          <a:off x="5094988" y="4133331"/>
          <a:ext cx="3333020" cy="201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841927" y="3740939"/>
            <a:ext cx="2011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Мешают ли вам бобры?</a:t>
            </a:r>
          </a:p>
        </p:txBody>
      </p:sp>
    </p:spTree>
    <p:extLst>
      <p:ext uri="{BB962C8B-B14F-4D97-AF65-F5344CB8AC3E}">
        <p14:creationId xmlns:p14="http://schemas.microsoft.com/office/powerpoint/2010/main" val="13511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76" y="3933646"/>
            <a:ext cx="3852054" cy="2563847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22694" y="0"/>
            <a:ext cx="8416440" cy="1007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5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ru-RU" sz="48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/>
              </a:rPr>
              <a:t>Социологический опрос</a:t>
            </a:r>
            <a:endParaRPr lang="ru-RU" sz="4800" dirty="0">
              <a:solidFill>
                <a:srgbClr val="C00000"/>
              </a:solidFill>
              <a:latin typeface="Constantia" panose="02030602050306030303" pitchFamily="18" charset="0"/>
              <a:cs typeface="Times New Roman" pitchFamily="18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76042968"/>
              </p:ext>
            </p:extLst>
          </p:nvPr>
        </p:nvGraphicFramePr>
        <p:xfrm>
          <a:off x="599176" y="1784320"/>
          <a:ext cx="3688152" cy="2218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18411" y="1376506"/>
            <a:ext cx="32010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Разрушаете ли вы постройки бобров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53" y="1865438"/>
            <a:ext cx="3963112" cy="3818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3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45057" y="-129635"/>
            <a:ext cx="8416440" cy="1007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5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ru-RU" sz="48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/>
              </a:rPr>
              <a:t>Выводы:</a:t>
            </a:r>
            <a:endParaRPr lang="ru-RU" sz="4800" dirty="0">
              <a:solidFill>
                <a:srgbClr val="C00000"/>
              </a:solidFill>
              <a:latin typeface="Constantia" panose="02030602050306030303" pitchFamily="18" charset="0"/>
              <a:cs typeface="Times New Roman" pitchFamily="1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2860" y="1028214"/>
            <a:ext cx="7893170" cy="498598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Проанализировали литературу о жизни бобров и узнали, что бобры   ведут скрытный образ жизни. 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Изучили бобровые угодья и выяснили, что бобры оказывают большое влияние на околоводную и водную экосистемы р. Шуварки.  В окрестностях д. Вещево бобры питаются в основном ивой, осиной, рябиной и берёзой.   Меньше всего употребляется в пищу хвойные деревья и черемуху.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Провели учет поселений и погрызов речного бобра по методике глазомерной оценки и определили, что в поселении встречаются особи разных возрастных групп: старше 1 года составляет 50% особей, молодых бобров тоже 50%. Выяснили, что популяция бобров растущая. Изучили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следы жизнедеятельности бобра, которые были представлены хатками, плотинами, норами и погрызенными деревьями.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Из беседы с охотоведом Яранского района мы узнали, что численность бобра в последние годы меняется незначительно. Это можно объяснить нерентабельностью промысла бобра в последнее время.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Анализ данных социологического опроса показал, что большинство жителей д.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Вещево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недовольны, что на реке поселились бобры, так как из-за плотин происходит затопление личных садовых участков. Но мер борьбы с бобрами жители не предпринимают.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	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1828" y="68773"/>
            <a:ext cx="8416440" cy="1007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5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ru-RU" sz="48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/>
              </a:rPr>
              <a:t>Рекомендации:</a:t>
            </a:r>
            <a:endParaRPr lang="ru-RU" sz="4800" dirty="0">
              <a:solidFill>
                <a:srgbClr val="C00000"/>
              </a:solidFill>
              <a:latin typeface="Constantia" panose="02030602050306030303" pitchFamily="18" charset="0"/>
              <a:cs typeface="Times New Roman" pitchFamily="1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2475" y="1493736"/>
            <a:ext cx="7927675" cy="424731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Укрепите </a:t>
            </a:r>
            <a:r>
              <a:rPr lang="ru-RU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склоны, сделайте их отвесными, и бобры при всем своем желании не смогут на них забраться.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Заставьте </a:t>
            </a:r>
            <a:r>
              <a:rPr lang="ru-RU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грызунов добровольно покинуть облюбованный участок. Разрушайте отстроенные плотины, спуская воду. Это грызунам не понравится, им надоест производить ремонт, и они уйдут.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Выпускайте на берег пастбищных животных, как днем, так и ночью, грызуны вскоре покинут территорию.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Допускается </a:t>
            </a:r>
            <a:r>
              <a:rPr lang="ru-RU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отлов и отстрел бобров при наличии соответствующей лицензии, т.к. их чрезмерная численность и способность преобразовывать ландшафт будет вредить хозяйственной деятельности человека.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37366" y="198513"/>
            <a:ext cx="7886520" cy="747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5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ru-RU" sz="5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Цель исследования:</a:t>
            </a:r>
            <a:endParaRPr lang="ru-RU" sz="54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3"/>
          <p:cNvSpPr/>
          <p:nvPr/>
        </p:nvSpPr>
        <p:spPr>
          <a:xfrm>
            <a:off x="637366" y="1210105"/>
            <a:ext cx="8012160" cy="821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Исследовать экологические, биологические, этологические особенности речного бобра в экосистеме реки Шуварки.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7366" y="3348849"/>
            <a:ext cx="8012160" cy="286232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Проанализировать научную литературу по описанию образа жизни бобра.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Организовать наблюдения за бобром в окрестностях р. Шуварки для изучения бобровых угодий и следов их жизнедеятельности. (Собрать фотографический материал).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Провести учет поселений и погрызов по методике глазомерной оценки мощности поселений речного бобра.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Выяснить у охотников места обитания бобра и численность популяции речного бобра в Яранском районе.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Провести социологический опрос по теме исследования.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Сделать выводы и предложить рекомендации.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0186" y="2337257"/>
            <a:ext cx="7886520" cy="747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5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ru-RU" sz="5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Задачи исследования:</a:t>
            </a:r>
            <a:endParaRPr lang="ru-RU" sz="54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0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5182" y="747412"/>
            <a:ext cx="4629442" cy="92967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Объект исследования: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популяция бобров р.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Шуварки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5182" y="2338079"/>
            <a:ext cx="4629443" cy="194924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Предмет исследования: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экологические, биологические, этологические особенности и численность популяции речного бобра р.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Шуварки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5053" y="4727599"/>
            <a:ext cx="8459571" cy="159556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мы изучим особенности жизни и динамику численности речного бобра р. Шуварки, то сможем оценить степень влияния его популяции на экосистему.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3" y="747412"/>
            <a:ext cx="3660046" cy="3539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4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28740" y="198513"/>
            <a:ext cx="7886520" cy="747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5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ru-RU" sz="5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Методики исследования</a:t>
            </a:r>
            <a:endParaRPr lang="ru-RU" sz="54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89203426"/>
              </p:ext>
            </p:extLst>
          </p:nvPr>
        </p:nvGraphicFramePr>
        <p:xfrm>
          <a:off x="360871" y="1268083"/>
          <a:ext cx="8422258" cy="520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4913" y="3955450"/>
            <a:ext cx="3182093" cy="211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2310" y="-60385"/>
            <a:ext cx="8416440" cy="1007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5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ru-RU" sz="48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/>
              </a:rPr>
              <a:t>Систематическое положение</a:t>
            </a:r>
            <a:endParaRPr lang="ru-RU" sz="4800" dirty="0">
              <a:solidFill>
                <a:srgbClr val="C00000"/>
              </a:solidFill>
              <a:latin typeface="Constantia" panose="02030602050306030303" pitchFamily="18" charset="0"/>
              <a:cs typeface="Times New Roman" pitchFamily="1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5824" y="1417801"/>
            <a:ext cx="7496356" cy="35394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Царство: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Животные (</a:t>
            </a:r>
            <a:r>
              <a:rPr lang="ru-RU" sz="32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Animalia</a:t>
            </a:r>
            <a:r>
              <a:rPr lang="ru-RU" sz="32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Тип: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Хордовые (</a:t>
            </a:r>
            <a:r>
              <a:rPr lang="ru-RU" sz="32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Chordata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Класс: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Млекопитающие (</a:t>
            </a:r>
            <a:r>
              <a:rPr lang="ru-RU" sz="32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Mammalia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Отряд: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Грызуны (</a:t>
            </a:r>
            <a:r>
              <a:rPr lang="ru-RU" sz="32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Rodentia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Семейство: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Бобровые (</a:t>
            </a:r>
            <a:r>
              <a:rPr lang="ru-RU" sz="32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Castoridae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Род: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Бобры (</a:t>
            </a:r>
            <a:r>
              <a:rPr lang="ru-RU" sz="32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Castor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Бобр речной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Castor fiber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921" y="3839979"/>
            <a:ext cx="3460925" cy="25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37" y="1595887"/>
            <a:ext cx="3127255" cy="5071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65828" y="198733"/>
            <a:ext cx="8235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Constantia" panose="02030602050306030303" pitchFamily="18" charset="0"/>
                <a:ea typeface="Microsoft YaHei" pitchFamily="2"/>
                <a:cs typeface="Times New Roman" pitchFamily="18"/>
              </a:rPr>
              <a:t>Результаты картографического описания поселений речного бобра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0936" y="1761707"/>
            <a:ext cx="5126331" cy="101566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места постоянного обитания речного бобра (плотины, норы).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места временного обитания бобра.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8" y="3042480"/>
            <a:ext cx="5031439" cy="3624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2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819" y="155601"/>
            <a:ext cx="8482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onstantia" panose="02030602050306030303" pitchFamily="18" charset="0"/>
                <a:ea typeface="Microsoft YaHei" pitchFamily="2"/>
                <a:cs typeface="Times New Roman" pitchFamily="18"/>
              </a:rPr>
              <a:t>Анализ маршрутного и визуального методов исследования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153896"/>
              </p:ext>
            </p:extLst>
          </p:nvPr>
        </p:nvGraphicFramePr>
        <p:xfrm>
          <a:off x="324928" y="4675039"/>
          <a:ext cx="8482644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8045"/>
                <a:gridCol w="1319842"/>
                <a:gridCol w="1345721"/>
                <a:gridCol w="1457864"/>
                <a:gridCol w="1656272"/>
                <a:gridCol w="1664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плотины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плотины, 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плотины, 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плотины, см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Глубина перед плотиной, см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Глубина за плотиной, см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250" y="1532717"/>
            <a:ext cx="4172525" cy="2920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28" y="1616823"/>
            <a:ext cx="4135070" cy="27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5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66" y="1056351"/>
            <a:ext cx="3306398" cy="22006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08693" y="293623"/>
            <a:ext cx="62627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onstantia" panose="02030602050306030303" pitchFamily="18" charset="0"/>
                <a:ea typeface="Microsoft YaHei" pitchFamily="2"/>
                <a:cs typeface="Times New Roman" pitchFamily="18"/>
              </a:rPr>
              <a:t>Определение поселений и численности бобра по числу погрызов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644579"/>
              </p:ext>
            </p:extLst>
          </p:nvPr>
        </p:nvGraphicFramePr>
        <p:xfrm>
          <a:off x="331283" y="3437330"/>
          <a:ext cx="8445261" cy="299515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26236"/>
                <a:gridCol w="2776073"/>
                <a:gridCol w="2541476"/>
                <a:gridCol w="2101476"/>
              </a:tblGrid>
              <a:tr h="593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плотины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Ширина следов бобровых резцов на погрызах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Возрастная группа бобров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 численность бобров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6861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мм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старше 1 года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6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8,4 мм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старше 1 года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около 6 месяцев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1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5,2 мм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около 6 месяцев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861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мм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старше 1 года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6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8,5 мм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старше 1 года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6,5 мм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около 6 месяцев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1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 мм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около 6 месяцев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08690" y="2550946"/>
            <a:ext cx="4567854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 - 2, плотин - 2, погрызов - 35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26212" y="-125794"/>
            <a:ext cx="8416440" cy="1007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5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Microsoft YaHei" pitchFamily="2"/>
                <a:cs typeface="Mangal" pitchFamily="2"/>
              </a:defRPr>
            </a:lvl1pPr>
          </a:lstStyle>
          <a:p>
            <a:pPr algn="ctr"/>
            <a:r>
              <a:rPr lang="ru-RU" sz="4800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/>
              </a:rPr>
              <a:t>Следы жизнедеятельности</a:t>
            </a:r>
            <a:endParaRPr lang="ru-RU" sz="4800" dirty="0">
              <a:solidFill>
                <a:srgbClr val="C00000"/>
              </a:solidFill>
              <a:latin typeface="Constantia" panose="02030602050306030303" pitchFamily="18" charset="0"/>
              <a:cs typeface="Times New Roman" pitchFamily="1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98" y="897412"/>
            <a:ext cx="3810125" cy="2745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659" y="912979"/>
            <a:ext cx="3758371" cy="2713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97" y="3805900"/>
            <a:ext cx="3810125" cy="2755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59" y="3805900"/>
            <a:ext cx="3758371" cy="2755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4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бычный 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757</Words>
  <Application>Microsoft Office PowerPoint</Application>
  <PresentationFormat>Экран (4:3)</PresentationFormat>
  <Paragraphs>116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 Unicode MS</vt:lpstr>
      <vt:lpstr>Microsoft YaHei</vt:lpstr>
      <vt:lpstr>Arial</vt:lpstr>
      <vt:lpstr>Calibri</vt:lpstr>
      <vt:lpstr>Calibri Light</vt:lpstr>
      <vt:lpstr>Constantia</vt:lpstr>
      <vt:lpstr>Mangal</vt:lpstr>
      <vt:lpstr>Tahoma</vt:lpstr>
      <vt:lpstr>Times New Roman</vt:lpstr>
      <vt:lpstr>Обычный</vt:lpstr>
      <vt:lpstr>Обычный 3</vt:lpstr>
      <vt:lpstr> Исследование экологических, биологических и этологических особенностей речного бобра в экосистеме р. Шуварки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Итоговая исследовательская работа Исследование экологических, биологических, этологических особенностей речного бобра в экосистеме реки Шуварки.</dc:title>
  <dc:creator>Вова</dc:creator>
  <cp:lastModifiedBy>Татьяна</cp:lastModifiedBy>
  <cp:revision>21</cp:revision>
  <dcterms:modified xsi:type="dcterms:W3CDTF">2023-04-21T18:13:46Z</dcterms:modified>
</cp:coreProperties>
</file>