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8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16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8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6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03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0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1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3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8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6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356E7-F3C5-442F-AB77-F90CD1E53E48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C574-9B8D-4886-8C29-FAD403FA9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/>
              <a:t>               ЦЕЛАЯ</a:t>
            </a:r>
          </a:p>
          <a:p>
            <a:endParaRPr lang="ru-RU" dirty="0" smtClean="0"/>
          </a:p>
          <a:p>
            <a:r>
              <a:rPr lang="ru-RU" dirty="0" smtClean="0"/>
              <a:t>               ПОЛОВИННАЯ</a:t>
            </a:r>
          </a:p>
          <a:p>
            <a:endParaRPr lang="ru-RU" dirty="0" smtClean="0"/>
          </a:p>
          <a:p>
            <a:r>
              <a:rPr lang="ru-RU" dirty="0" smtClean="0"/>
              <a:t>                ЧЕТВЕРТНАЯ</a:t>
            </a:r>
          </a:p>
          <a:p>
            <a:endParaRPr lang="ru-RU" dirty="0" smtClean="0"/>
          </a:p>
          <a:p>
            <a:r>
              <a:rPr lang="ru-RU" dirty="0" smtClean="0"/>
              <a:t>                 ВОСЬМАЯ</a:t>
            </a:r>
          </a:p>
          <a:p>
            <a:endParaRPr lang="ru-RU" dirty="0" smtClean="0"/>
          </a:p>
          <a:p>
            <a:r>
              <a:rPr lang="ru-RU" dirty="0" smtClean="0"/>
              <a:t>                 ШЕСТНАДЦАТАЯ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1" t="39560" r="35211" b="21979"/>
          <a:stretch>
            <a:fillRect/>
          </a:stretch>
        </p:blipFill>
        <p:spPr bwMode="auto">
          <a:xfrm>
            <a:off x="1331640" y="260648"/>
            <a:ext cx="648072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42" y="800371"/>
            <a:ext cx="5667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203" y="2204864"/>
            <a:ext cx="5064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53136"/>
            <a:ext cx="58578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71" y="3429000"/>
            <a:ext cx="648072" cy="97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18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968" y="404664"/>
            <a:ext cx="6524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1052736"/>
            <a:ext cx="5667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1052736"/>
            <a:ext cx="5667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120" y="2976593"/>
            <a:ext cx="5064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976593"/>
            <a:ext cx="5064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009" y="2962275"/>
            <a:ext cx="5064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62275"/>
            <a:ext cx="5064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28" y="4991926"/>
            <a:ext cx="646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493" y="4941345"/>
            <a:ext cx="646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712" y="4910497"/>
            <a:ext cx="646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213" y="5089993"/>
            <a:ext cx="646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33" y="5085183"/>
            <a:ext cx="646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12" y="5089993"/>
            <a:ext cx="646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121696"/>
            <a:ext cx="646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91926"/>
            <a:ext cx="646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148064" y="1052736"/>
            <a:ext cx="1224136" cy="639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3164158" y="904727"/>
            <a:ext cx="913335" cy="787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267744" y="2492896"/>
            <a:ext cx="216023" cy="469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031" idx="0"/>
          </p:cNvCxnSpPr>
          <p:nvPr/>
        </p:nvCxnSpPr>
        <p:spPr>
          <a:xfrm>
            <a:off x="2915816" y="2492896"/>
            <a:ext cx="571400" cy="469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372200" y="2492896"/>
            <a:ext cx="571399" cy="483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380312" y="2492896"/>
            <a:ext cx="392708" cy="483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401689" y="4149080"/>
            <a:ext cx="471189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26084" y="4149080"/>
            <a:ext cx="249671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234009" y="4024558"/>
            <a:ext cx="284526" cy="772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923928" y="4149080"/>
            <a:ext cx="37404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592269" y="4024558"/>
            <a:ext cx="323057" cy="885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/>
          <p:nvPr/>
        </p:nvCxnSpPr>
        <p:spPr>
          <a:xfrm>
            <a:off x="6168533" y="4024558"/>
            <a:ext cx="323056" cy="772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единительная линия 1040"/>
          <p:cNvCxnSpPr/>
          <p:nvPr/>
        </p:nvCxnSpPr>
        <p:spPr>
          <a:xfrm flipH="1">
            <a:off x="7563668" y="4293096"/>
            <a:ext cx="209352" cy="698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Прямая соединительная линия 1042"/>
          <p:cNvCxnSpPr/>
          <p:nvPr/>
        </p:nvCxnSpPr>
        <p:spPr>
          <a:xfrm>
            <a:off x="8100392" y="4149080"/>
            <a:ext cx="323056" cy="842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19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latin typeface="Gabriola" pitchFamily="82" charset="0"/>
              </a:rPr>
              <a:t>Математическая увертюра</a:t>
            </a:r>
            <a:endParaRPr lang="ru-RU" sz="6600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88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12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СДА</dc:creator>
  <cp:lastModifiedBy>komp</cp:lastModifiedBy>
  <cp:revision>4</cp:revision>
  <dcterms:created xsi:type="dcterms:W3CDTF">2007-01-03T13:37:25Z</dcterms:created>
  <dcterms:modified xsi:type="dcterms:W3CDTF">2015-02-04T17:49:42Z</dcterms:modified>
</cp:coreProperties>
</file>