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42"/>
  </p:notesMasterIdLst>
  <p:sldIdLst>
    <p:sldId id="256" r:id="rId2"/>
    <p:sldId id="257" r:id="rId3"/>
    <p:sldId id="258" r:id="rId4"/>
    <p:sldId id="260" r:id="rId5"/>
    <p:sldId id="263" r:id="rId6"/>
    <p:sldId id="352" r:id="rId7"/>
    <p:sldId id="350" r:id="rId8"/>
    <p:sldId id="351" r:id="rId9"/>
    <p:sldId id="267" r:id="rId10"/>
    <p:sldId id="353" r:id="rId11"/>
    <p:sldId id="354" r:id="rId12"/>
    <p:sldId id="355" r:id="rId13"/>
    <p:sldId id="269" r:id="rId14"/>
    <p:sldId id="357" r:id="rId15"/>
    <p:sldId id="359" r:id="rId16"/>
    <p:sldId id="358" r:id="rId17"/>
    <p:sldId id="272" r:id="rId18"/>
    <p:sldId id="360" r:id="rId19"/>
    <p:sldId id="361" r:id="rId20"/>
    <p:sldId id="362" r:id="rId21"/>
    <p:sldId id="276" r:id="rId22"/>
    <p:sldId id="364" r:id="rId23"/>
    <p:sldId id="365" r:id="rId24"/>
    <p:sldId id="363" r:id="rId25"/>
    <p:sldId id="274" r:id="rId26"/>
    <p:sldId id="366" r:id="rId27"/>
    <p:sldId id="367" r:id="rId28"/>
    <p:sldId id="368" r:id="rId29"/>
    <p:sldId id="369" r:id="rId30"/>
    <p:sldId id="289" r:id="rId31"/>
    <p:sldId id="370" r:id="rId32"/>
    <p:sldId id="371" r:id="rId33"/>
    <p:sldId id="372" r:id="rId34"/>
    <p:sldId id="373" r:id="rId35"/>
    <p:sldId id="374" r:id="rId36"/>
    <p:sldId id="375" r:id="rId37"/>
    <p:sldId id="296" r:id="rId38"/>
    <p:sldId id="298" r:id="rId39"/>
    <p:sldId id="300" r:id="rId40"/>
    <p:sldId id="315" r:id="rId41"/>
  </p:sldIdLst>
  <p:sldSz cx="9144000" cy="5143500" type="screen16x9"/>
  <p:notesSz cx="6858000" cy="9144000"/>
  <p:embeddedFontLst>
    <p:embeddedFont>
      <p:font typeface="Pangolin" charset="-52"/>
      <p:regular r:id="rId43"/>
    </p:embeddedFont>
    <p:embeddedFont>
      <p:font typeface="Bahnschrift SemiLight" pitchFamily="34" charset="0"/>
      <p:regular r:id="rId44"/>
    </p:embeddedFont>
    <p:embeddedFont>
      <p:font typeface="Baloo 2" charset="0"/>
      <p:regular r:id="rId45"/>
      <p:bold r:id="rId46"/>
    </p:embeddedFont>
    <p:embeddedFont>
      <p:font typeface="Arial Black" pitchFamily="34" charset="0"/>
      <p:bold r:id="rId47"/>
    </p:embeddedFont>
    <p:embeddedFont>
      <p:font typeface="Arial Unicode MS" pitchFamily="34" charset="-128"/>
      <p:regular r:id="rId48"/>
    </p:embeddedFont>
    <p:embeddedFont>
      <p:font typeface="Calibri" pitchFamily="34" charset="0"/>
      <p:regular r:id="rId49"/>
      <p:bold r:id="rId50"/>
      <p:italic r:id="rId51"/>
      <p:boldItalic r:id="rId52"/>
    </p:embeddedFont>
    <p:embeddedFont>
      <p:font typeface="Algerian" pitchFamily="82" charset="0"/>
      <p:regular r:id="rId53"/>
    </p:embeddedFont>
    <p:embeddedFont>
      <p:font typeface="Broadway" pitchFamily="82"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1342E45C-57E9-4E2A-8E24-AACBBA5D1346}">
  <a:tblStyle styleId="{1342E45C-57E9-4E2A-8E24-AACBBA5D13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7" d="100"/>
          <a:sy n="87" d="100"/>
        </p:scale>
        <p:origin x="-676" y="-6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 xmlns:p14="http://schemas.microsoft.com/office/powerpoint/2010/main" val="28664402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78760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3067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d1232f882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d1232f88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40167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8d1232f882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8d1232f882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883675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8d1232f882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8d1232f882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707620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33287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g8d170f10cb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2" name="Google Shape;1682;g8d170f10cb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37076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38320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29306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33794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254042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ea834136d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ea834136d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649442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ea834136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ea834136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30703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24897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8d033f30a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8d033f30a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391475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p:nvPr/>
        </p:nvSpPr>
        <p:spPr>
          <a:xfrm rot="5400000">
            <a:off x="3040209" y="-2879854"/>
            <a:ext cx="3066412" cy="922581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rot="5400000">
            <a:off x="3040216" y="-3040221"/>
            <a:ext cx="3066412"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title" hasCustomPrompt="1"/>
          </p:nvPr>
        </p:nvSpPr>
        <p:spPr>
          <a:xfrm>
            <a:off x="713100" y="1063088"/>
            <a:ext cx="7717500" cy="123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3" name="Google Shape;73;p11"/>
          <p:cNvSpPr txBox="1">
            <a:spLocks noGrp="1"/>
          </p:cNvSpPr>
          <p:nvPr>
            <p:ph type="subTitle" idx="1"/>
          </p:nvPr>
        </p:nvSpPr>
        <p:spPr>
          <a:xfrm>
            <a:off x="1608925" y="3442800"/>
            <a:ext cx="5925300" cy="1161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9"/>
        <p:cNvGrpSpPr/>
        <p:nvPr/>
      </p:nvGrpSpPr>
      <p:grpSpPr>
        <a:xfrm>
          <a:off x="0" y="0"/>
          <a:ext cx="0" cy="0"/>
          <a:chOff x="0" y="0"/>
          <a:chExt cx="0" cy="0"/>
        </a:xfrm>
      </p:grpSpPr>
      <p:sp>
        <p:nvSpPr>
          <p:cNvPr id="100" name="Google Shape;100;p15"/>
          <p:cNvSpPr/>
          <p:nvPr/>
        </p:nvSpPr>
        <p:spPr>
          <a:xfrm rot="-5400000">
            <a:off x="1738995" y="1962780"/>
            <a:ext cx="5239300" cy="1217889"/>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5"/>
          <p:cNvGrpSpPr/>
          <p:nvPr/>
        </p:nvGrpSpPr>
        <p:grpSpPr>
          <a:xfrm rot="-5400000">
            <a:off x="3960910" y="-36012"/>
            <a:ext cx="5156302" cy="5215522"/>
            <a:chOff x="-25" y="1390650"/>
            <a:chExt cx="9144000" cy="13501222"/>
          </a:xfrm>
        </p:grpSpPr>
        <p:sp>
          <p:nvSpPr>
            <p:cNvPr id="102" name="Google Shape;102;p1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5" y="4209772"/>
              <a:ext cx="9144000" cy="1068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a:spLocks noGrp="1"/>
          </p:cNvSpPr>
          <p:nvPr>
            <p:ph type="title"/>
          </p:nvPr>
        </p:nvSpPr>
        <p:spPr>
          <a:xfrm>
            <a:off x="713100" y="445025"/>
            <a:ext cx="2907900" cy="1033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5"/>
          <p:cNvSpPr txBox="1">
            <a:spLocks noGrp="1"/>
          </p:cNvSpPr>
          <p:nvPr>
            <p:ph type="title" idx="2" hasCustomPrompt="1"/>
          </p:nvPr>
        </p:nvSpPr>
        <p:spPr>
          <a:xfrm>
            <a:off x="4804686" y="78731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08" name="Google Shape;108;p15"/>
          <p:cNvSpPr txBox="1">
            <a:spLocks noGrp="1"/>
          </p:cNvSpPr>
          <p:nvPr>
            <p:ph type="subTitle" idx="1"/>
          </p:nvPr>
        </p:nvSpPr>
        <p:spPr>
          <a:xfrm>
            <a:off x="6007925" y="539375"/>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09" name="Google Shape;109;p15"/>
          <p:cNvSpPr txBox="1">
            <a:spLocks noGrp="1"/>
          </p:cNvSpPr>
          <p:nvPr>
            <p:ph type="subTitle" idx="3"/>
          </p:nvPr>
        </p:nvSpPr>
        <p:spPr>
          <a:xfrm>
            <a:off x="6007925" y="893699"/>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0" name="Google Shape;110;p15"/>
          <p:cNvSpPr txBox="1">
            <a:spLocks noGrp="1"/>
          </p:cNvSpPr>
          <p:nvPr>
            <p:ph type="title" idx="4" hasCustomPrompt="1"/>
          </p:nvPr>
        </p:nvSpPr>
        <p:spPr>
          <a:xfrm>
            <a:off x="4804686" y="22859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1" name="Google Shape;111;p15"/>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2" name="Google Shape;112;p15"/>
          <p:cNvSpPr txBox="1">
            <a:spLocks noGrp="1"/>
          </p:cNvSpPr>
          <p:nvPr>
            <p:ph type="subTitle" idx="6"/>
          </p:nvPr>
        </p:nvSpPr>
        <p:spPr>
          <a:xfrm>
            <a:off x="6007925" y="2392361"/>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3" name="Google Shape;113;p15"/>
          <p:cNvSpPr txBox="1">
            <a:spLocks noGrp="1"/>
          </p:cNvSpPr>
          <p:nvPr>
            <p:ph type="title" idx="7" hasCustomPrompt="1"/>
          </p:nvPr>
        </p:nvSpPr>
        <p:spPr>
          <a:xfrm>
            <a:off x="4804686" y="3782350"/>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14" name="Google Shape;114;p15"/>
          <p:cNvSpPr txBox="1">
            <a:spLocks noGrp="1"/>
          </p:cNvSpPr>
          <p:nvPr>
            <p:ph type="subTitle" idx="8"/>
          </p:nvPr>
        </p:nvSpPr>
        <p:spPr>
          <a:xfrm>
            <a:off x="6007925" y="353441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15" name="Google Shape;115;p15"/>
          <p:cNvSpPr txBox="1">
            <a:spLocks noGrp="1"/>
          </p:cNvSpPr>
          <p:nvPr>
            <p:ph type="subTitle" idx="9"/>
          </p:nvPr>
        </p:nvSpPr>
        <p:spPr>
          <a:xfrm>
            <a:off x="6007925" y="3888736"/>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2">
  <p:cSld name="CUSTOM_2_1">
    <p:spTree>
      <p:nvGrpSpPr>
        <p:cNvPr id="1" name="Shape 116"/>
        <p:cNvGrpSpPr/>
        <p:nvPr/>
      </p:nvGrpSpPr>
      <p:grpSpPr>
        <a:xfrm>
          <a:off x="0" y="0"/>
          <a:ext cx="0" cy="0"/>
          <a:chOff x="0" y="0"/>
          <a:chExt cx="0" cy="0"/>
        </a:xfrm>
      </p:grpSpPr>
      <p:grpSp>
        <p:nvGrpSpPr>
          <p:cNvPr id="117" name="Google Shape;117;p16"/>
          <p:cNvGrpSpPr/>
          <p:nvPr/>
        </p:nvGrpSpPr>
        <p:grpSpPr>
          <a:xfrm>
            <a:off x="3908852" y="-6500"/>
            <a:ext cx="5238124" cy="5156400"/>
            <a:chOff x="4003316" y="-6500"/>
            <a:chExt cx="5143484" cy="5156400"/>
          </a:xfrm>
        </p:grpSpPr>
        <p:sp>
          <p:nvSpPr>
            <p:cNvPr id="118" name="Google Shape;118;p16"/>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rot="-5400000">
              <a:off x="4820950" y="824050"/>
              <a:ext cx="5156400" cy="3495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p:nvPr/>
        </p:nvSpPr>
        <p:spPr>
          <a:xfrm rot="10800000">
            <a:off x="-28247"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3">
    <p:spTree>
      <p:nvGrpSpPr>
        <p:cNvPr id="1" name="Shape 123"/>
        <p:cNvGrpSpPr/>
        <p:nvPr/>
      </p:nvGrpSpPr>
      <p:grpSpPr>
        <a:xfrm>
          <a:off x="0" y="0"/>
          <a:ext cx="0" cy="0"/>
          <a:chOff x="0" y="0"/>
          <a:chExt cx="0" cy="0"/>
        </a:xfrm>
      </p:grpSpPr>
      <p:sp>
        <p:nvSpPr>
          <p:cNvPr id="124" name="Google Shape;124;p17"/>
          <p:cNvSpPr/>
          <p:nvPr/>
        </p:nvSpPr>
        <p:spPr>
          <a:xfrm flipH="1">
            <a:off x="-32"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rot="10800000" flipH="1">
            <a:off x="821606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7" name="Google Shape;127;p17"/>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28" name="Google Shape;128;p17"/>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29" name="Google Shape;129;p17"/>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0" name="Google Shape;130;p17"/>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1" name="Google Shape;131;p17"/>
          <p:cNvSpPr txBox="1">
            <a:spLocks noGrp="1"/>
          </p:cNvSpPr>
          <p:nvPr>
            <p:ph type="subTitle" idx="5"/>
          </p:nvPr>
        </p:nvSpPr>
        <p:spPr>
          <a:xfrm>
            <a:off x="172297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2" name="Google Shape;132;p17"/>
          <p:cNvSpPr txBox="1">
            <a:spLocks noGrp="1"/>
          </p:cNvSpPr>
          <p:nvPr>
            <p:ph type="subTitle" idx="6"/>
          </p:nvPr>
        </p:nvSpPr>
        <p:spPr>
          <a:xfrm>
            <a:off x="172297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3" name="Google Shape;133;p17"/>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34" name="Google Shape;134;p17"/>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35"/>
        <p:cNvGrpSpPr/>
        <p:nvPr/>
      </p:nvGrpSpPr>
      <p:grpSpPr>
        <a:xfrm>
          <a:off x="0" y="0"/>
          <a:ext cx="0" cy="0"/>
          <a:chOff x="0" y="0"/>
          <a:chExt cx="0" cy="0"/>
        </a:xfrm>
      </p:grpSpPr>
      <p:sp>
        <p:nvSpPr>
          <p:cNvPr id="136" name="Google Shape;136;p18"/>
          <p:cNvSpPr/>
          <p:nvPr/>
        </p:nvSpPr>
        <p:spPr>
          <a:xfrm rot="-5400000">
            <a:off x="3374330" y="-774600"/>
            <a:ext cx="2398120" cy="9251780"/>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rot="-5400000">
            <a:off x="3374368" y="-628988"/>
            <a:ext cx="2398120"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rot="-5400000">
            <a:off x="4141099" y="-4140994"/>
            <a:ext cx="858319" cy="9140317"/>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0" name="Google Shape;140;p18"/>
          <p:cNvSpPr txBox="1">
            <a:spLocks noGrp="1"/>
          </p:cNvSpPr>
          <p:nvPr>
            <p:ph type="subTitle" idx="1"/>
          </p:nvPr>
        </p:nvSpPr>
        <p:spPr>
          <a:xfrm>
            <a:off x="7131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1" name="Google Shape;141;p18"/>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2" name="Google Shape;142;p18"/>
          <p:cNvSpPr txBox="1">
            <a:spLocks noGrp="1"/>
          </p:cNvSpPr>
          <p:nvPr>
            <p:ph type="subTitle" idx="3"/>
          </p:nvPr>
        </p:nvSpPr>
        <p:spPr>
          <a:xfrm>
            <a:off x="33558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3" name="Google Shape;143;p18"/>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4" name="Google Shape;144;p18"/>
          <p:cNvSpPr txBox="1">
            <a:spLocks noGrp="1"/>
          </p:cNvSpPr>
          <p:nvPr>
            <p:ph type="subTitle" idx="5"/>
          </p:nvPr>
        </p:nvSpPr>
        <p:spPr>
          <a:xfrm>
            <a:off x="5998500" y="18799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5" name="Google Shape;145;p18"/>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6" name="Google Shape;146;p18"/>
          <p:cNvSpPr txBox="1">
            <a:spLocks noGrp="1"/>
          </p:cNvSpPr>
          <p:nvPr>
            <p:ph type="subTitle" idx="7"/>
          </p:nvPr>
        </p:nvSpPr>
        <p:spPr>
          <a:xfrm>
            <a:off x="7131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7" name="Google Shape;147;p18"/>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8" name="Google Shape;148;p18"/>
          <p:cNvSpPr txBox="1">
            <a:spLocks noGrp="1"/>
          </p:cNvSpPr>
          <p:nvPr>
            <p:ph type="subTitle" idx="9"/>
          </p:nvPr>
        </p:nvSpPr>
        <p:spPr>
          <a:xfrm>
            <a:off x="33558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18"/>
          <p:cNvSpPr txBox="1">
            <a:spLocks noGrp="1"/>
          </p:cNvSpPr>
          <p:nvPr>
            <p:ph type="subTitle" idx="13"/>
          </p:nvPr>
        </p:nvSpPr>
        <p:spPr>
          <a:xfrm>
            <a:off x="33558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18"/>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18"/>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2">
  <p:cSld name="CUSTOM_5">
    <p:spTree>
      <p:nvGrpSpPr>
        <p:cNvPr id="1" name="Shape 152"/>
        <p:cNvGrpSpPr/>
        <p:nvPr/>
      </p:nvGrpSpPr>
      <p:grpSpPr>
        <a:xfrm>
          <a:off x="0" y="0"/>
          <a:ext cx="0" cy="0"/>
          <a:chOff x="0" y="0"/>
          <a:chExt cx="0" cy="0"/>
        </a:xfrm>
      </p:grpSpPr>
      <p:sp>
        <p:nvSpPr>
          <p:cNvPr id="153" name="Google Shape;153;p19"/>
          <p:cNvSpPr/>
          <p:nvPr/>
        </p:nvSpPr>
        <p:spPr>
          <a:xfrm flipH="1">
            <a:off x="6295635" y="1"/>
            <a:ext cx="2848365" cy="234584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txBox="1">
            <a:spLocks noGrp="1"/>
          </p:cNvSpPr>
          <p:nvPr>
            <p:ph type="title"/>
          </p:nvPr>
        </p:nvSpPr>
        <p:spPr>
          <a:xfrm>
            <a:off x="3840625" y="445025"/>
            <a:ext cx="45903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 name="Google Shape;155;p19"/>
          <p:cNvSpPr txBox="1">
            <a:spLocks noGrp="1"/>
          </p:cNvSpPr>
          <p:nvPr>
            <p:ph type="subTitle" idx="1"/>
          </p:nvPr>
        </p:nvSpPr>
        <p:spPr>
          <a:xfrm>
            <a:off x="3266013"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6" name="Google Shape;156;p19"/>
          <p:cNvSpPr txBox="1">
            <a:spLocks noGrp="1"/>
          </p:cNvSpPr>
          <p:nvPr>
            <p:ph type="subTitle" idx="2"/>
          </p:nvPr>
        </p:nvSpPr>
        <p:spPr>
          <a:xfrm>
            <a:off x="3266013"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7" name="Google Shape;157;p19"/>
          <p:cNvSpPr txBox="1">
            <a:spLocks noGrp="1"/>
          </p:cNvSpPr>
          <p:nvPr>
            <p:ph type="subTitle" idx="3"/>
          </p:nvPr>
        </p:nvSpPr>
        <p:spPr>
          <a:xfrm>
            <a:off x="5720888" y="1403968"/>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8" name="Google Shape;158;p19"/>
          <p:cNvSpPr txBox="1">
            <a:spLocks noGrp="1"/>
          </p:cNvSpPr>
          <p:nvPr>
            <p:ph type="subTitle" idx="4"/>
          </p:nvPr>
        </p:nvSpPr>
        <p:spPr>
          <a:xfrm>
            <a:off x="5720888" y="1766592"/>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9" name="Google Shape;159;p19"/>
          <p:cNvSpPr txBox="1">
            <a:spLocks noGrp="1"/>
          </p:cNvSpPr>
          <p:nvPr>
            <p:ph type="subTitle" idx="5"/>
          </p:nvPr>
        </p:nvSpPr>
        <p:spPr>
          <a:xfrm>
            <a:off x="3980275"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0" name="Google Shape;160;p19"/>
          <p:cNvSpPr txBox="1">
            <a:spLocks noGrp="1"/>
          </p:cNvSpPr>
          <p:nvPr>
            <p:ph type="subTitle" idx="6"/>
          </p:nvPr>
        </p:nvSpPr>
        <p:spPr>
          <a:xfrm>
            <a:off x="3980275"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61" name="Google Shape;161;p19"/>
          <p:cNvSpPr txBox="1">
            <a:spLocks noGrp="1"/>
          </p:cNvSpPr>
          <p:nvPr>
            <p:ph type="subTitle" idx="7"/>
          </p:nvPr>
        </p:nvSpPr>
        <p:spPr>
          <a:xfrm>
            <a:off x="6435150" y="3221243"/>
            <a:ext cx="1856100" cy="34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62" name="Google Shape;162;p19"/>
          <p:cNvSpPr txBox="1">
            <a:spLocks noGrp="1"/>
          </p:cNvSpPr>
          <p:nvPr>
            <p:ph type="subTitle" idx="8"/>
          </p:nvPr>
        </p:nvSpPr>
        <p:spPr>
          <a:xfrm>
            <a:off x="6435150" y="3579667"/>
            <a:ext cx="1856100" cy="9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CUSTOM_6">
    <p:spTree>
      <p:nvGrpSpPr>
        <p:cNvPr id="1" name="Shape 163"/>
        <p:cNvGrpSpPr/>
        <p:nvPr/>
      </p:nvGrpSpPr>
      <p:grpSpPr>
        <a:xfrm>
          <a:off x="0" y="0"/>
          <a:ext cx="0" cy="0"/>
          <a:chOff x="0" y="0"/>
          <a:chExt cx="0" cy="0"/>
        </a:xfrm>
      </p:grpSpPr>
      <p:grpSp>
        <p:nvGrpSpPr>
          <p:cNvPr id="164" name="Google Shape;164;p20"/>
          <p:cNvGrpSpPr/>
          <p:nvPr/>
        </p:nvGrpSpPr>
        <p:grpSpPr>
          <a:xfrm>
            <a:off x="-197" y="-6500"/>
            <a:ext cx="5192916" cy="5156400"/>
            <a:chOff x="-202" y="-6500"/>
            <a:chExt cx="5558677" cy="5156400"/>
          </a:xfrm>
        </p:grpSpPr>
        <p:sp>
          <p:nvSpPr>
            <p:cNvPr id="165" name="Google Shape;165;p20"/>
            <p:cNvSpPr/>
            <p:nvPr/>
          </p:nvSpPr>
          <p:spPr>
            <a:xfrm rot="5400000" flipH="1">
              <a:off x="-235852" y="229150"/>
              <a:ext cx="5156400" cy="4685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flipH="1">
              <a:off x="4628418" y="0"/>
              <a:ext cx="930058" cy="514347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0"/>
          <p:cNvSpPr txBox="1">
            <a:spLocks noGrp="1"/>
          </p:cNvSpPr>
          <p:nvPr>
            <p:ph type="title" hasCustomPrompt="1"/>
          </p:nvPr>
        </p:nvSpPr>
        <p:spPr>
          <a:xfrm>
            <a:off x="812436" y="14575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68" name="Google Shape;168;p20"/>
          <p:cNvSpPr txBox="1">
            <a:spLocks noGrp="1"/>
          </p:cNvSpPr>
          <p:nvPr>
            <p:ph type="subTitle" idx="1"/>
          </p:nvPr>
        </p:nvSpPr>
        <p:spPr>
          <a:xfrm>
            <a:off x="2015675" y="1224516"/>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69" name="Google Shape;169;p20"/>
          <p:cNvSpPr txBox="1">
            <a:spLocks noGrp="1"/>
          </p:cNvSpPr>
          <p:nvPr>
            <p:ph type="subTitle" idx="2"/>
          </p:nvPr>
        </p:nvSpPr>
        <p:spPr>
          <a:xfrm>
            <a:off x="2015675" y="1578840"/>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0" name="Google Shape;170;p20"/>
          <p:cNvSpPr txBox="1">
            <a:spLocks noGrp="1"/>
          </p:cNvSpPr>
          <p:nvPr>
            <p:ph type="title" idx="3" hasCustomPrompt="1"/>
          </p:nvPr>
        </p:nvSpPr>
        <p:spPr>
          <a:xfrm>
            <a:off x="812436" y="2621763"/>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1" name="Google Shape;171;p20"/>
          <p:cNvSpPr txBox="1">
            <a:spLocks noGrp="1"/>
          </p:cNvSpPr>
          <p:nvPr>
            <p:ph type="subTitle" idx="4"/>
          </p:nvPr>
        </p:nvSpPr>
        <p:spPr>
          <a:xfrm>
            <a:off x="2015675" y="2390928"/>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2" name="Google Shape;172;p20"/>
          <p:cNvSpPr txBox="1">
            <a:spLocks noGrp="1"/>
          </p:cNvSpPr>
          <p:nvPr>
            <p:ph type="subTitle" idx="5"/>
          </p:nvPr>
        </p:nvSpPr>
        <p:spPr>
          <a:xfrm>
            <a:off x="2015675" y="2745252"/>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3" name="Google Shape;173;p20"/>
          <p:cNvSpPr txBox="1">
            <a:spLocks noGrp="1"/>
          </p:cNvSpPr>
          <p:nvPr>
            <p:ph type="title" idx="6" hasCustomPrompt="1"/>
          </p:nvPr>
        </p:nvSpPr>
        <p:spPr>
          <a:xfrm>
            <a:off x="812436" y="378593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174" name="Google Shape;174;p20"/>
          <p:cNvSpPr txBox="1">
            <a:spLocks noGrp="1"/>
          </p:cNvSpPr>
          <p:nvPr>
            <p:ph type="subTitle" idx="7"/>
          </p:nvPr>
        </p:nvSpPr>
        <p:spPr>
          <a:xfrm>
            <a:off x="2015675" y="3555103"/>
            <a:ext cx="2423100" cy="44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Font typeface="Pangolin"/>
              <a:buNone/>
              <a:defRPr sz="1800" b="1">
                <a:latin typeface="Pangolin"/>
                <a:ea typeface="Pangolin"/>
                <a:cs typeface="Pangolin"/>
                <a:sym typeface="Pangolin"/>
              </a:defRPr>
            </a:lvl1pPr>
            <a:lvl2pPr lvl="1" rtl="0">
              <a:spcBef>
                <a:spcPts val="0"/>
              </a:spcBef>
              <a:spcAft>
                <a:spcPts val="0"/>
              </a:spcAft>
              <a:buSzPts val="1800"/>
              <a:buNone/>
              <a:defRPr sz="1800" b="1"/>
            </a:lvl2pPr>
            <a:lvl3pPr lvl="2" rtl="0">
              <a:spcBef>
                <a:spcPts val="0"/>
              </a:spcBef>
              <a:spcAft>
                <a:spcPts val="0"/>
              </a:spcAft>
              <a:buSzPts val="1800"/>
              <a:buNone/>
              <a:defRPr sz="1800" b="1"/>
            </a:lvl3pPr>
            <a:lvl4pPr lvl="3" rtl="0">
              <a:spcBef>
                <a:spcPts val="0"/>
              </a:spcBef>
              <a:spcAft>
                <a:spcPts val="0"/>
              </a:spcAft>
              <a:buSzPts val="1800"/>
              <a:buNone/>
              <a:defRPr sz="1800" b="1"/>
            </a:lvl4pPr>
            <a:lvl5pPr lvl="4" rtl="0">
              <a:spcBef>
                <a:spcPts val="0"/>
              </a:spcBef>
              <a:spcAft>
                <a:spcPts val="0"/>
              </a:spcAft>
              <a:buSzPts val="1800"/>
              <a:buNone/>
              <a:defRPr sz="1800" b="1"/>
            </a:lvl5pPr>
            <a:lvl6pPr lvl="5" rtl="0">
              <a:spcBef>
                <a:spcPts val="0"/>
              </a:spcBef>
              <a:spcAft>
                <a:spcPts val="0"/>
              </a:spcAft>
              <a:buSzPts val="1800"/>
              <a:buNone/>
              <a:defRPr sz="1800" b="1"/>
            </a:lvl6pPr>
            <a:lvl7pPr lvl="6" rtl="0">
              <a:spcBef>
                <a:spcPts val="0"/>
              </a:spcBef>
              <a:spcAft>
                <a:spcPts val="0"/>
              </a:spcAft>
              <a:buSzPts val="1800"/>
              <a:buNone/>
              <a:defRPr sz="1800" b="1"/>
            </a:lvl7pPr>
            <a:lvl8pPr lvl="7" rtl="0">
              <a:spcBef>
                <a:spcPts val="0"/>
              </a:spcBef>
              <a:spcAft>
                <a:spcPts val="0"/>
              </a:spcAft>
              <a:buSzPts val="1800"/>
              <a:buNone/>
              <a:defRPr sz="1800" b="1"/>
            </a:lvl8pPr>
            <a:lvl9pPr lvl="8" rtl="0">
              <a:spcBef>
                <a:spcPts val="0"/>
              </a:spcBef>
              <a:spcAft>
                <a:spcPts val="0"/>
              </a:spcAft>
              <a:buSzPts val="1800"/>
              <a:buNone/>
              <a:defRPr sz="1800" b="1"/>
            </a:lvl9pPr>
          </a:lstStyle>
          <a:p>
            <a:endParaRPr/>
          </a:p>
        </p:txBody>
      </p:sp>
      <p:sp>
        <p:nvSpPr>
          <p:cNvPr id="175" name="Google Shape;175;p20"/>
          <p:cNvSpPr txBox="1">
            <a:spLocks noGrp="1"/>
          </p:cNvSpPr>
          <p:nvPr>
            <p:ph type="subTitle" idx="8"/>
          </p:nvPr>
        </p:nvSpPr>
        <p:spPr>
          <a:xfrm>
            <a:off x="2015675" y="3909427"/>
            <a:ext cx="2423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6" name="Google Shape;176;p20"/>
          <p:cNvSpPr txBox="1">
            <a:spLocks noGrp="1"/>
          </p:cNvSpPr>
          <p:nvPr>
            <p:ph type="title" idx="9"/>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evice mockup">
  <p:cSld name="CUSTOM_7">
    <p:spTree>
      <p:nvGrpSpPr>
        <p:cNvPr id="1" name="Shape 177"/>
        <p:cNvGrpSpPr/>
        <p:nvPr/>
      </p:nvGrpSpPr>
      <p:grpSpPr>
        <a:xfrm>
          <a:off x="0" y="0"/>
          <a:ext cx="0" cy="0"/>
          <a:chOff x="0" y="0"/>
          <a:chExt cx="0" cy="0"/>
        </a:xfrm>
      </p:grpSpPr>
      <p:sp>
        <p:nvSpPr>
          <p:cNvPr id="178" name="Google Shape;178;p21"/>
          <p:cNvSpPr/>
          <p:nvPr/>
        </p:nvSpPr>
        <p:spPr>
          <a:xfrm rot="10800000">
            <a:off x="7" y="-23"/>
            <a:ext cx="5896493" cy="310448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txBox="1">
            <a:spLocks noGrp="1"/>
          </p:cNvSpPr>
          <p:nvPr>
            <p:ph type="title"/>
          </p:nvPr>
        </p:nvSpPr>
        <p:spPr>
          <a:xfrm>
            <a:off x="5623700" y="1337225"/>
            <a:ext cx="2807100" cy="10059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21"/>
          <p:cNvSpPr txBox="1">
            <a:spLocks noGrp="1"/>
          </p:cNvSpPr>
          <p:nvPr>
            <p:ph type="subTitle" idx="1"/>
          </p:nvPr>
        </p:nvSpPr>
        <p:spPr>
          <a:xfrm>
            <a:off x="5623700" y="2379745"/>
            <a:ext cx="2807100" cy="1216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81" name="Google Shape;181;p21"/>
          <p:cNvSpPr/>
          <p:nvPr/>
        </p:nvSpPr>
        <p:spPr>
          <a:xfrm rot="10800000">
            <a:off x="6576606" y="3556043"/>
            <a:ext cx="2580534"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rot="10800000">
            <a:off x="6646432" y="3613517"/>
            <a:ext cx="2525518" cy="157190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25" y="2473468"/>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 you">
  <p:cSld name="CUSTOM_8">
    <p:spTree>
      <p:nvGrpSpPr>
        <p:cNvPr id="1" name="Shape 183"/>
        <p:cNvGrpSpPr/>
        <p:nvPr/>
      </p:nvGrpSpPr>
      <p:grpSpPr>
        <a:xfrm>
          <a:off x="0" y="0"/>
          <a:ext cx="0" cy="0"/>
          <a:chOff x="0" y="0"/>
          <a:chExt cx="0" cy="0"/>
        </a:xfrm>
      </p:grpSpPr>
      <p:sp>
        <p:nvSpPr>
          <p:cNvPr id="184" name="Google Shape;184;p22"/>
          <p:cNvSpPr/>
          <p:nvPr/>
        </p:nvSpPr>
        <p:spPr>
          <a:xfrm rot="10800000">
            <a:off x="3704250"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rot="10800000">
            <a:off x="3908869" y="-28223"/>
            <a:ext cx="5291581" cy="5199948"/>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txBox="1">
            <a:spLocks noGrp="1"/>
          </p:cNvSpPr>
          <p:nvPr>
            <p:ph type="title"/>
          </p:nvPr>
        </p:nvSpPr>
        <p:spPr>
          <a:xfrm>
            <a:off x="5431875" y="445025"/>
            <a:ext cx="2999100" cy="1106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7" name="Google Shape;187;p22"/>
          <p:cNvSpPr txBox="1"/>
          <p:nvPr/>
        </p:nvSpPr>
        <p:spPr>
          <a:xfrm>
            <a:off x="5431275" y="3605850"/>
            <a:ext cx="3093000" cy="670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100">
                <a:solidFill>
                  <a:schemeClr val="dk1"/>
                </a:solidFill>
                <a:latin typeface="Baloo 2"/>
                <a:ea typeface="Baloo 2"/>
                <a:cs typeface="Baloo 2"/>
                <a:sym typeface="Baloo 2"/>
              </a:rPr>
              <a:t>CREDITS: This presentation template was created by </a:t>
            </a:r>
            <a:r>
              <a:rPr lang="en" sz="1100">
                <a:solidFill>
                  <a:schemeClr val="dk1"/>
                </a:solidFill>
                <a:uFill>
                  <a:noFill/>
                </a:uFill>
                <a:latin typeface="Baloo 2"/>
                <a:ea typeface="Baloo 2"/>
                <a:cs typeface="Baloo 2"/>
                <a:sym typeface="Baloo 2"/>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100">
                <a:solidFill>
                  <a:schemeClr val="dk1"/>
                </a:solidFill>
                <a:latin typeface="Baloo 2"/>
                <a:ea typeface="Baloo 2"/>
                <a:cs typeface="Baloo 2"/>
                <a:sym typeface="Baloo 2"/>
              </a:rPr>
              <a:t>, and includes icons by </a:t>
            </a:r>
            <a:r>
              <a:rPr lang="en" sz="1100">
                <a:solidFill>
                  <a:schemeClr val="dk1"/>
                </a:solidFill>
                <a:uFill>
                  <a:noFill/>
                </a:uFill>
                <a:latin typeface="Baloo 2"/>
                <a:ea typeface="Baloo 2"/>
                <a:cs typeface="Baloo 2"/>
                <a:sym typeface="Baloo 2"/>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100">
                <a:solidFill>
                  <a:schemeClr val="dk1"/>
                </a:solidFill>
                <a:latin typeface="Baloo 2"/>
                <a:ea typeface="Baloo 2"/>
                <a:cs typeface="Baloo 2"/>
                <a:sym typeface="Baloo 2"/>
              </a:rPr>
              <a:t>, and infographics &amp; images by </a:t>
            </a:r>
            <a:r>
              <a:rPr lang="en" sz="1100">
                <a:solidFill>
                  <a:schemeClr val="dk1"/>
                </a:solidFill>
                <a:uFill>
                  <a:noFill/>
                </a:uFill>
                <a:latin typeface="Baloo 2"/>
                <a:ea typeface="Baloo 2"/>
                <a:cs typeface="Baloo 2"/>
                <a:sym typeface="Baloo 2"/>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100">
              <a:solidFill>
                <a:schemeClr val="dk1"/>
              </a:solidFill>
              <a:latin typeface="Baloo 2"/>
              <a:ea typeface="Baloo 2"/>
              <a:cs typeface="Baloo 2"/>
              <a:sym typeface="Baloo 2"/>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01772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grpSp>
        <p:nvGrpSpPr>
          <p:cNvPr id="64" name="Google Shape;64;p10"/>
          <p:cNvGrpSpPr/>
          <p:nvPr/>
        </p:nvGrpSpPr>
        <p:grpSpPr>
          <a:xfrm flipH="1">
            <a:off x="2222281" y="-105"/>
            <a:ext cx="6921666" cy="3144780"/>
            <a:chOff x="1367050" y="3059225"/>
            <a:chExt cx="1407100" cy="848450"/>
          </a:xfrm>
        </p:grpSpPr>
        <p:sp>
          <p:nvSpPr>
            <p:cNvPr id="65" name="Google Shape;65;p10"/>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10"/>
          <p:cNvSpPr/>
          <p:nvPr/>
        </p:nvSpPr>
        <p:spPr>
          <a:xfrm flipH="1">
            <a:off x="37" y="4099275"/>
            <a:ext cx="2044566" cy="104428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0"/>
          <p:cNvSpPr txBox="1">
            <a:spLocks noGrp="1"/>
          </p:cNvSpPr>
          <p:nvPr>
            <p:ph type="title"/>
          </p:nvPr>
        </p:nvSpPr>
        <p:spPr>
          <a:xfrm>
            <a:off x="5814700" y="448056"/>
            <a:ext cx="2560200" cy="192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hyperlink" Target="https://wordwall.net/ru/resource/26462279/&#1072;&#1083;&#1092;&#1072;&#1074;&#1080;&#1090;-&#1080;-&#1079;&#1074;&#1091;&#1082;&#1080;" TargetMode="External"/><Relationship Id="rId7" Type="http://schemas.openxmlformats.org/officeDocument/2006/relationships/image" Target="../media/image14.gif"/><Relationship Id="rId2" Type="http://schemas.openxmlformats.org/officeDocument/2006/relationships/hyperlink" Target="https://myefe.ru/proiznoshenie-anglijskih-zvukov" TargetMode="External"/><Relationship Id="rId1" Type="http://schemas.openxmlformats.org/officeDocument/2006/relationships/slideLayout" Target="../slideLayouts/slideLayout11.xml"/><Relationship Id="rId6" Type="http://schemas.openxmlformats.org/officeDocument/2006/relationships/image" Target="../media/image13.gif"/><Relationship Id="rId5" Type="http://schemas.openxmlformats.org/officeDocument/2006/relationships/hyperlink" Target="https://www.starfall.com/h/ltr-classic/?mg=g" TargetMode="External"/><Relationship Id="rId4" Type="http://schemas.openxmlformats.org/officeDocument/2006/relationships/hyperlink" Target="https://ictgames.com/phonicsPop/index.html" TargetMode="External"/><Relationship Id="rId9"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9.xml"/><Relationship Id="rId1" Type="http://schemas.openxmlformats.org/officeDocument/2006/relationships/audio" Target="file:///C:\Users\User\Documents\&#1040;&#1053;&#1043;&#1051;&#1048;&#1049;&#1057;&#1050;&#1048;&#1049;%20&#1071;&#1047;&#1067;&#1050;\&#1072;&#1091;&#1076;&#1080;&#1086;&#1079;&#1074;&#1091;&#1082;&#1080;\&#1090;&#1077;&#1082;&#1089;&#1090;&#1099;\rabbit.mp3" TargetMode="Externa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5.xml"/><Relationship Id="rId1" Type="http://schemas.openxmlformats.org/officeDocument/2006/relationships/audio" Target="file:///C:\Users\User\Documents\&#1040;&#1053;&#1043;&#1051;&#1048;&#1049;&#1057;&#1050;&#1048;&#1049;%20&#1071;&#1047;&#1067;&#1050;\&#1072;&#1091;&#1076;&#1080;&#1086;&#1079;&#1074;&#1091;&#1082;&#1080;\&#1090;&#1077;&#1082;&#1089;&#1090;&#1099;\&#1090;&#1077;&#1082;&#1089;&#1090;%202%20on%20the%20farm.mp3"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audio" Target="file:///C:\Users\User\Documents\&#1040;&#1053;&#1043;&#1051;&#1048;&#1049;&#1057;&#1050;&#1048;&#1049;%20&#1071;&#1047;&#1067;&#1050;\&#1072;&#1091;&#1076;&#1080;&#1086;&#1079;&#1074;&#1091;&#1082;&#1080;\&#1090;&#1077;&#1082;&#1089;&#1090;&#1099;\&#1090;&#1077;&#1082;&#1089;&#1090;%203%20nicks%20cat.mp3"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video" Target="file:///C:\Users\User\Documents\&#1040;&#1053;&#1043;&#1051;&#1048;&#1049;&#1057;&#1050;&#1048;&#1049;%20&#1071;&#1047;&#1067;&#1050;\&#1074;&#1080;&#1076;&#1077;&#1086;\&#1089;&#1082;&#1072;&#1079;&#1082;&#1080;\The%20Frog%20Prince%20-%20Fairy%20tales%20and%20stories%20for%20children.mp4" TargetMode="External"/><Relationship Id="rId7" Type="http://schemas.openxmlformats.org/officeDocument/2006/relationships/image" Target="../media/image4.png"/><Relationship Id="rId2" Type="http://schemas.openxmlformats.org/officeDocument/2006/relationships/video" Target="file:///C:\Users\User\Documents\&#1040;&#1053;&#1043;&#1051;&#1048;&#1049;&#1057;&#1050;&#1048;&#1049;%20&#1071;&#1047;&#1067;&#1050;\&#1074;&#1080;&#1076;&#1077;&#1086;\&#1089;&#1082;&#1072;&#1079;&#1082;&#1080;\The%20Ant%20and%20the%20Dove%20-%20Fairy%20tales%20and%20stories%20for%20children.mp4" TargetMode="External"/><Relationship Id="rId1" Type="http://schemas.openxmlformats.org/officeDocument/2006/relationships/video" Target="file:///C:\Users\User\Documents\&#1040;&#1053;&#1043;&#1051;&#1048;&#1049;&#1057;&#1050;&#1048;&#1049;%20&#1071;&#1047;&#1067;&#1050;\&#1074;&#1080;&#1076;&#1077;&#1086;\&#1089;&#1082;&#1072;&#1079;&#1082;&#1080;\The%20Fox%20and%20the%20Stork%20-%20Fairy%20tales%20and%20stories%20for%20children.mp4" TargetMode="External"/><Relationship Id="rId6" Type="http://schemas.openxmlformats.org/officeDocument/2006/relationships/notesSlide" Target="../notesSlides/notesSlide9.xml"/><Relationship Id="rId5" Type="http://schemas.openxmlformats.org/officeDocument/2006/relationships/slideLayout" Target="../slideLayouts/slideLayout15.xml"/><Relationship Id="rId4" Type="http://schemas.openxmlformats.org/officeDocument/2006/relationships/video" Target="file:///C:\Users\User\Documents\&#1040;&#1053;&#1043;&#1051;&#1048;&#1049;&#1057;&#1050;&#1048;&#1049;%20&#1071;&#1047;&#1067;&#1050;\&#1074;&#1080;&#1076;&#1077;&#1086;\&#1089;&#1082;&#1072;&#1079;&#1082;&#1080;\Little%20Red%20Riding%20Hood%20-%20Fairy%20tales%20and%20stories%20for%20children.mp4" TargetMode="External"/></Relationships>
</file>

<file path=ppt/slides/_rels/slide2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audio" Target="../media/audio28.wav"/></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english-study-cafe.ru/index.php/anglijskij-detyam/uchimsya-chitat/178-uchimsya-chitat/1317-i-speak-i-say-i-talk" TargetMode="External"/><Relationship Id="rId2" Type="http://schemas.openxmlformats.org/officeDocument/2006/relationships/hyperlink" Target="https://www.english-study-cafe.ru/index.php/anglijskij-detyam/uchimsya-chitat/178-uchimsya-chitat/768-little-kitten"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3" Type="http://schemas.openxmlformats.org/officeDocument/2006/relationships/image" Target="../media/image29.jpe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slideLayout" Target="../slideLayouts/slideLayout9.xml"/><Relationship Id="rId1" Type="http://schemas.openxmlformats.org/officeDocument/2006/relationships/video" Target="file:///C:\Users\User\Documents\&#1040;&#1053;&#1043;&#1051;&#1048;&#1049;&#1057;&#1050;&#1048;&#1049;%20&#1071;&#1047;&#1067;&#1050;\&#1074;&#1080;&#1076;&#1077;&#1086;\&#1095;&#1080;&#1089;&#1083;&#1080;&#1090;&#1077;&#1083;&#1100;&#1085;&#1099;&#1077;\Numbers%201-10%20Learning%20for%20Kids%20Little%20Flyers%20Series.mp4" TargetMode="Externa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4.png"/><Relationship Id="rId15" Type="http://schemas.openxmlformats.org/officeDocument/2006/relationships/audio" Target="../media/audio38.wav"/><Relationship Id="rId10" Type="http://schemas.openxmlformats.org/officeDocument/2006/relationships/audio" Target="../media/audio33.wav"/><Relationship Id="rId4" Type="http://schemas.openxmlformats.org/officeDocument/2006/relationships/hyperlink" Target="https://english-study-cafe.ru/index.php/178-uchimsya-chitat/621" TargetMode="External"/><Relationship Id="rId9" Type="http://schemas.openxmlformats.org/officeDocument/2006/relationships/audio" Target="../media/audio32.wav"/><Relationship Id="rId14" Type="http://schemas.openxmlformats.org/officeDocument/2006/relationships/audio" Target="../media/audio37.wav"/></Relationships>
</file>

<file path=ppt/slides/_rels/slide2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3" Type="http://schemas.openxmlformats.org/officeDocument/2006/relationships/image" Target="../media/image4.png"/><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slideLayout" Target="../slideLayouts/slideLayout6.xml"/><Relationship Id="rId16" Type="http://schemas.openxmlformats.org/officeDocument/2006/relationships/audio" Target="../media/audio48.wav"/><Relationship Id="rId1" Type="http://schemas.openxmlformats.org/officeDocument/2006/relationships/video" Target="file:///C:\Users\User\Documents\&#1040;&#1053;&#1043;&#1051;&#1048;&#1049;&#1057;&#1050;&#1048;&#1049;%20&#1071;&#1047;&#1067;&#1050;\&#1074;&#1080;&#1076;&#1077;&#1086;\&#1094;&#1074;&#1077;&#1090;&#1072;\Learn%20Colors%20-%20Preschool%20Chant%20-%20Colors%20Song%20for%20Preschool%20by%20ELF%20Learning%20-%20ELF%20Kids%20Videos.mp4" TargetMode="External"/><Relationship Id="rId6" Type="http://schemas.openxmlformats.org/officeDocument/2006/relationships/hyperlink" Target="https://learningapps.org/3016691" TargetMode="External"/><Relationship Id="rId11" Type="http://schemas.openxmlformats.org/officeDocument/2006/relationships/audio" Target="../media/audio43.wav"/><Relationship Id="rId5" Type="http://schemas.openxmlformats.org/officeDocument/2006/relationships/hyperlink" Target="https://learningapps.org/1824672" TargetMode="External"/><Relationship Id="rId15" Type="http://schemas.openxmlformats.org/officeDocument/2006/relationships/audio" Target="../media/audio47.wav"/><Relationship Id="rId10" Type="http://schemas.openxmlformats.org/officeDocument/2006/relationships/audio" Target="../media/audio42.wav"/><Relationship Id="rId4" Type="http://schemas.openxmlformats.org/officeDocument/2006/relationships/image" Target="../media/image30.jpeg"/><Relationship Id="rId9" Type="http://schemas.openxmlformats.org/officeDocument/2006/relationships/audio" Target="../media/audio41.wav"/><Relationship Id="rId14" Type="http://schemas.openxmlformats.org/officeDocument/2006/relationships/audio" Target="../media/audio46.wav"/></Relationships>
</file>

<file path=ppt/slides/_rels/slide2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31.jpe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slideLayout" Target="../slideLayouts/slideLayout9.xml"/><Relationship Id="rId1" Type="http://schemas.openxmlformats.org/officeDocument/2006/relationships/video" Target="file:///C:\Users\User\Documents\&#1040;&#1053;&#1043;&#1051;&#1048;&#1049;&#1057;&#1050;&#1048;&#1049;%20&#1071;&#1047;&#1067;&#1050;\&#1074;&#1080;&#1076;&#1077;&#1086;\Muffin%20Songs%20-%20The%20Finger%20Family%20(Daddy%20Finger)%20-%20nursery%20rhymes%20&amp;%20children%20songs%20with%20lyrics%20-%20muffin%20songs.mp4" TargetMode="External"/><Relationship Id="rId6" Type="http://schemas.openxmlformats.org/officeDocument/2006/relationships/image" Target="../media/image4.png"/><Relationship Id="rId11" Type="http://schemas.openxmlformats.org/officeDocument/2006/relationships/audio" Target="../media/audio54.wav"/><Relationship Id="rId5" Type="http://schemas.openxmlformats.org/officeDocument/2006/relationships/hyperlink" Target="https://juliaapt.blogspot.com/2014/11/family-grage-2.html" TargetMode="External"/><Relationship Id="rId10" Type="http://schemas.openxmlformats.org/officeDocument/2006/relationships/audio" Target="../media/audio53.wav"/><Relationship Id="rId4" Type="http://schemas.openxmlformats.org/officeDocument/2006/relationships/hyperlink" Target="https://wordwall.net/resource/6707026/english/who" TargetMode="External"/><Relationship Id="rId9" Type="http://schemas.openxmlformats.org/officeDocument/2006/relationships/audio" Target="../media/audio52.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learningapps.org/watch?v=p5nbnad5j" TargetMode="External"/><Relationship Id="rId2" Type="http://schemas.openxmlformats.org/officeDocument/2006/relationships/slideLayout" Target="../slideLayouts/slideLayout7.xml"/><Relationship Id="rId1" Type="http://schemas.openxmlformats.org/officeDocument/2006/relationships/video" Target="file:///C:\Users\User\Documents\&#1040;&#1053;&#1043;&#1051;&#1048;&#1049;&#1057;&#1050;&#1048;&#1049;%20&#1071;&#1047;&#1067;&#1050;\&#1074;&#1080;&#1076;&#1077;&#1086;\am%20is%20are%20song.mp4" TargetMode="External"/><Relationship Id="rId6" Type="http://schemas.openxmlformats.org/officeDocument/2006/relationships/hyperlink" Target="https://learningapps.org/watch?v=px0m97scc" TargetMode="External"/><Relationship Id="rId5" Type="http://schemas.openxmlformats.org/officeDocument/2006/relationships/hyperlink" Target="https://learningapps.org/watch?v=pi4n9621n" TargetMode="Externa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https://www.learningchocolate.com/content/personal-pronouns-subject" TargetMode="External"/><Relationship Id="rId2" Type="http://schemas.openxmlformats.org/officeDocument/2006/relationships/slideLayout" Target="../slideLayouts/slideLayout5.xml"/><Relationship Id="rId1" Type="http://schemas.openxmlformats.org/officeDocument/2006/relationships/video" Target="file:///C:\Users\User\Documents\&#1040;&#1053;&#1043;&#1051;&#1048;&#1049;&#1057;&#1050;&#1048;&#1049;%20&#1071;&#1047;&#1067;&#1050;\&#1074;&#1080;&#1076;&#1077;&#1086;\&#1040;&#1085;&#1075;&#1083;&#1080;&#1081;&#1089;&#1082;&#1080;&#1081;%20&#1103;&#1079;&#1099;&#1082;%202%20&#1082;&#1083;&#1072;&#1089;&#1089;%20&#1052;&#1077;&#1089;&#1090;&#1086;&#1080;&#1084;&#1077;&#1085;&#1080;&#1103;%20I,%20he,%20she,%20it,%20you,%20we,%20they.mp4" TargetMode="External"/><Relationship Id="rId6" Type="http://schemas.openxmlformats.org/officeDocument/2006/relationships/image" Target="../media/image4.png"/><Relationship Id="rId5" Type="http://schemas.openxmlformats.org/officeDocument/2006/relationships/hyperlink" Target="https://wordwall.net/ru/resource/35940872/english/personal-pronouns-we-they-he-she-or-it" TargetMode="Externa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gif"/><Relationship Id="rId2" Type="http://schemas.openxmlformats.org/officeDocument/2006/relationships/slideLayout" Target="../slideLayouts/slideLayout5.xml"/><Relationship Id="rId1" Type="http://schemas.openxmlformats.org/officeDocument/2006/relationships/video" Target="file:///C:\Users\User\Documents\&#1040;&#1053;&#1043;&#1051;&#1048;&#1049;&#1057;&#1050;&#1048;&#1049;%20&#1071;&#1047;&#1067;&#1050;\&#1074;&#1080;&#1076;&#1077;&#1086;\can%20you.mp4" TargetMode="External"/><Relationship Id="rId6" Type="http://schemas.openxmlformats.org/officeDocument/2006/relationships/image" Target="../media/image34.jpeg"/><Relationship Id="rId5" Type="http://schemas.openxmlformats.org/officeDocument/2006/relationships/hyperlink" Target="https://learningapps.org/watch?v=puupbcfij" TargetMode="External"/><Relationship Id="rId4" Type="http://schemas.openxmlformats.org/officeDocument/2006/relationships/hyperlink" Target="https://learningapps.org/watch?v=phikrt1y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glish-study-cafe.ru/index.php/prepodavatelyam/185-nemnogo-grammatiki/557-have-got-interaktivnye-plakaty" TargetMode="External"/><Relationship Id="rId2" Type="http://schemas.openxmlformats.org/officeDocument/2006/relationships/hyperlink" Target="https://wordwall.net/ru/resource/16046141/spotlight-2-unit-12-have-got-has-gotr" TargetMode="External"/><Relationship Id="rId1" Type="http://schemas.openxmlformats.org/officeDocument/2006/relationships/slideLayout" Target="../slideLayouts/slideLayout9.xml"/><Relationship Id="rId5" Type="http://schemas.openxmlformats.org/officeDocument/2006/relationships/image" Target="../media/image37.jpeg"/><Relationship Id="rId4" Type="http://schemas.openxmlformats.org/officeDocument/2006/relationships/hyperlink" Target="https://english-study-cafe.ru/index.php/prepodavatelyam/185-nemnogo-grammatiki/558-have-got-tes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ordwall.net/ru/resource/20265960/possessive-case"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hyperlink" Target="mailto:knirpson4ik@rambler.r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26" Type="http://schemas.openxmlformats.org/officeDocument/2006/relationships/audio" Target="../media/audio24.wav"/><Relationship Id="rId3" Type="http://schemas.openxmlformats.org/officeDocument/2006/relationships/audio" Target="../media/audio1.wav"/><Relationship Id="rId21" Type="http://schemas.openxmlformats.org/officeDocument/2006/relationships/audio" Target="../media/audio19.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5" Type="http://schemas.openxmlformats.org/officeDocument/2006/relationships/audio" Target="../media/audio23.wav"/><Relationship Id="rId2" Type="http://schemas.openxmlformats.org/officeDocument/2006/relationships/image" Target="../media/image3.jpeg"/><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22.wav"/><Relationship Id="rId5" Type="http://schemas.openxmlformats.org/officeDocument/2006/relationships/audio" Target="../media/audio3.wav"/><Relationship Id="rId15" Type="http://schemas.openxmlformats.org/officeDocument/2006/relationships/audio" Target="../media/audio13.wav"/><Relationship Id="rId23" Type="http://schemas.openxmlformats.org/officeDocument/2006/relationships/audio" Target="../media/audio21.wav"/><Relationship Id="rId28" Type="http://schemas.openxmlformats.org/officeDocument/2006/relationships/audio" Target="../media/audio26.wav"/><Relationship Id="rId10" Type="http://schemas.openxmlformats.org/officeDocument/2006/relationships/audio" Target="../media/audio8.wav"/><Relationship Id="rId19" Type="http://schemas.openxmlformats.org/officeDocument/2006/relationships/audio" Target="../media/audio17.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20.wav"/><Relationship Id="rId27" Type="http://schemas.openxmlformats.org/officeDocument/2006/relationships/audio" Target="../media/audio25.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C:\Users\User\Documents\&#1040;&#1053;&#1043;&#1051;&#1048;&#1049;&#1057;&#1050;&#1048;&#1049;%20&#1071;&#1047;&#1067;&#1050;\&#1074;&#1080;&#1076;&#1077;&#1086;\&#1040;&#1083;&#1092;&#1072;&#1074;&#1080;&#1090;\Alphabet%20Song%20-%20ABC%20Song%20-%20Phonics%20Song.mp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hyperlink" Target="https://www.digipuzzle.net/heppi/character_rows.htm?language=english&amp;linkback=../education/heppi/index.htm" TargetMode="External"/><Relationship Id="rId7" Type="http://schemas.openxmlformats.org/officeDocument/2006/relationships/image" Target="../media/image6.gif"/><Relationship Id="rId2" Type="http://schemas.openxmlformats.org/officeDocument/2006/relationships/hyperlink" Target="https://www.learningchocolate.com/content/english-alphabet" TargetMode="Externa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hyperlink" Target="https://learningapps.org/25857436" TargetMode="External"/><Relationship Id="rId4" Type="http://schemas.openxmlformats.org/officeDocument/2006/relationships/hyperlink" Target="https://learningapps.org/6480159" TargetMode="External"/><Relationship Id="rId9"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p:nvPr/>
        </p:nvSpPr>
        <p:spPr>
          <a:xfrm>
            <a:off x="4863600" y="444145"/>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txBox="1">
            <a:spLocks noGrp="1"/>
          </p:cNvSpPr>
          <p:nvPr>
            <p:ph type="subTitle" idx="1"/>
          </p:nvPr>
        </p:nvSpPr>
        <p:spPr>
          <a:xfrm>
            <a:off x="0" y="3643320"/>
            <a:ext cx="3657600" cy="5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smtClean="0"/>
              <a:t>F</a:t>
            </a:r>
            <a:r>
              <a:rPr lang="en" sz="3600" dirty="0" smtClean="0"/>
              <a:t>or the 2</a:t>
            </a:r>
            <a:r>
              <a:rPr lang="en" sz="3600" baseline="30000" dirty="0" smtClean="0"/>
              <a:t>nd</a:t>
            </a:r>
            <a:r>
              <a:rPr lang="en" sz="3600" dirty="0" smtClean="0"/>
              <a:t> form </a:t>
            </a:r>
            <a:endParaRPr sz="3600"/>
          </a:p>
        </p:txBody>
      </p:sp>
      <p:sp>
        <p:nvSpPr>
          <p:cNvPr id="204" name="Google Shape;204;p28"/>
          <p:cNvSpPr txBox="1">
            <a:spLocks noGrp="1"/>
          </p:cNvSpPr>
          <p:nvPr>
            <p:ph type="ctrTitle"/>
          </p:nvPr>
        </p:nvSpPr>
        <p:spPr>
          <a:xfrm>
            <a:off x="142844" y="1857370"/>
            <a:ext cx="4133806" cy="215970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dirty="0"/>
              <a:t>ENGLISH </a:t>
            </a:r>
            <a:r>
              <a:rPr lang="en" sz="4800" dirty="0" smtClean="0"/>
              <a:t/>
            </a:r>
            <a:br>
              <a:rPr lang="en" sz="4800" dirty="0" smtClean="0"/>
            </a:br>
            <a:r>
              <a:rPr lang="en" sz="4800" dirty="0" smtClean="0"/>
              <a:t>WORKBOOK </a:t>
            </a:r>
            <a:endParaRPr sz="4800"/>
          </a:p>
        </p:txBody>
      </p:sp>
      <p:sp>
        <p:nvSpPr>
          <p:cNvPr id="205" name="Google Shape;205;p28"/>
          <p:cNvSpPr/>
          <p:nvPr/>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3357554" y="3929072"/>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 name="Google Shape;207;p28"/>
          <p:cNvGrpSpPr/>
          <p:nvPr/>
        </p:nvGrpSpPr>
        <p:grpSpPr>
          <a:xfrm rot="870046">
            <a:off x="3799330" y="1222586"/>
            <a:ext cx="501149" cy="1012800"/>
            <a:chOff x="656025" y="2751350"/>
            <a:chExt cx="311375" cy="629275"/>
          </a:xfrm>
        </p:grpSpPr>
        <p:sp>
          <p:nvSpPr>
            <p:cNvPr id="208" name="Google Shape;208;p2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8"/>
          <p:cNvGrpSpPr/>
          <p:nvPr/>
        </p:nvGrpSpPr>
        <p:grpSpPr>
          <a:xfrm rot="-668250">
            <a:off x="4957115" y="4019944"/>
            <a:ext cx="849903" cy="571578"/>
            <a:chOff x="6429375" y="2405775"/>
            <a:chExt cx="528050" cy="355125"/>
          </a:xfrm>
        </p:grpSpPr>
        <p:sp>
          <p:nvSpPr>
            <p:cNvPr id="219" name="Google Shape;219;p28"/>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28"/>
          <p:cNvSpPr/>
          <p:nvPr/>
        </p:nvSpPr>
        <p:spPr>
          <a:xfrm rot="1722646">
            <a:off x="6676143" y="828501"/>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8"/>
          <p:cNvGrpSpPr/>
          <p:nvPr/>
        </p:nvGrpSpPr>
        <p:grpSpPr>
          <a:xfrm>
            <a:off x="5466890" y="1361140"/>
            <a:ext cx="2219111" cy="1592274"/>
            <a:chOff x="4582100" y="3095150"/>
            <a:chExt cx="581650" cy="417350"/>
          </a:xfrm>
        </p:grpSpPr>
        <p:sp>
          <p:nvSpPr>
            <p:cNvPr id="228" name="Google Shape;228;p28"/>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8"/>
          <p:cNvGrpSpPr/>
          <p:nvPr/>
        </p:nvGrpSpPr>
        <p:grpSpPr>
          <a:xfrm>
            <a:off x="5504053" y="702645"/>
            <a:ext cx="514295" cy="474382"/>
            <a:chOff x="712875" y="2205450"/>
            <a:chExt cx="233675" cy="215550"/>
          </a:xfrm>
        </p:grpSpPr>
        <p:sp>
          <p:nvSpPr>
            <p:cNvPr id="253" name="Google Shape;253;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8"/>
          <p:cNvGrpSpPr/>
          <p:nvPr/>
        </p:nvGrpSpPr>
        <p:grpSpPr>
          <a:xfrm>
            <a:off x="4727552" y="999211"/>
            <a:ext cx="739324" cy="681878"/>
            <a:chOff x="751275" y="1814050"/>
            <a:chExt cx="233675" cy="215525"/>
          </a:xfrm>
        </p:grpSpPr>
        <p:sp>
          <p:nvSpPr>
            <p:cNvPr id="259" name="Google Shape;259;p28"/>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28"/>
          <p:cNvGrpSpPr/>
          <p:nvPr/>
        </p:nvGrpSpPr>
        <p:grpSpPr>
          <a:xfrm>
            <a:off x="7383624" y="181394"/>
            <a:ext cx="1577997" cy="1327923"/>
            <a:chOff x="6075750" y="3009125"/>
            <a:chExt cx="550400" cy="463175"/>
          </a:xfrm>
        </p:grpSpPr>
        <p:sp>
          <p:nvSpPr>
            <p:cNvPr id="265" name="Google Shape;265;p28"/>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28"/>
          <p:cNvGrpSpPr/>
          <p:nvPr/>
        </p:nvGrpSpPr>
        <p:grpSpPr>
          <a:xfrm rot="1093143">
            <a:off x="7684861" y="3602545"/>
            <a:ext cx="975516" cy="936649"/>
            <a:chOff x="3885600" y="2960625"/>
            <a:chExt cx="470600" cy="451850"/>
          </a:xfrm>
        </p:grpSpPr>
        <p:sp>
          <p:nvSpPr>
            <p:cNvPr id="274" name="Google Shape;274;p28"/>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8"/>
          <p:cNvSpPr/>
          <p:nvPr/>
        </p:nvSpPr>
        <p:spPr>
          <a:xfrm rot="-1177723">
            <a:off x="3327008" y="5831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rot="-1140824">
            <a:off x="6115190" y="3276706"/>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Sounds_563x755.png"/>
          <p:cNvPicPr>
            <a:picLocks noChangeAspect="1"/>
          </p:cNvPicPr>
          <p:nvPr/>
        </p:nvPicPr>
        <p:blipFill>
          <a:blip r:embed="rId2"/>
          <a:stretch>
            <a:fillRect/>
          </a:stretch>
        </p:blipFill>
        <p:spPr>
          <a:xfrm>
            <a:off x="2214546" y="1"/>
            <a:ext cx="3835484" cy="514349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142858"/>
            <a:ext cx="7717800" cy="572700"/>
          </a:xfrm>
        </p:spPr>
        <p:txBody>
          <a:bodyPr/>
          <a:lstStyle/>
          <a:p>
            <a:r>
              <a:rPr lang="ru-RU" sz="2500" i="1" u="sng" dirty="0" smtClean="0">
                <a:solidFill>
                  <a:srgbClr val="00B050"/>
                </a:solidFill>
              </a:rPr>
              <a:t>Звуки.</a:t>
            </a:r>
            <a:r>
              <a:rPr lang="ru-RU" sz="1800" dirty="0" smtClean="0"/>
              <a:t/>
            </a:r>
            <a:br>
              <a:rPr lang="ru-RU" sz="1800" dirty="0" smtClean="0"/>
            </a:br>
            <a:r>
              <a:rPr lang="ru-RU" sz="1800" dirty="0" smtClean="0"/>
              <a:t>В английском языке, как вы помните, очень много разных звуков. Но мы их разделили на две группы:</a:t>
            </a:r>
            <a:br>
              <a:rPr lang="ru-RU" sz="1800" dirty="0" smtClean="0"/>
            </a:br>
            <a:r>
              <a:rPr lang="ru-RU" sz="1800" dirty="0" smtClean="0">
                <a:solidFill>
                  <a:srgbClr val="FF0000"/>
                </a:solidFill>
              </a:rPr>
              <a:t>гласные </a:t>
            </a:r>
            <a:r>
              <a:rPr lang="ru-RU" sz="1800" dirty="0" smtClean="0"/>
              <a:t>– произносятся открытым ртом и их можно петь</a:t>
            </a:r>
            <a:br>
              <a:rPr lang="ru-RU" sz="1800" dirty="0" smtClean="0"/>
            </a:br>
            <a:r>
              <a:rPr lang="ru-RU" sz="1800" dirty="0" smtClean="0">
                <a:solidFill>
                  <a:srgbClr val="0070C0"/>
                </a:solidFill>
              </a:rPr>
              <a:t>согласные</a:t>
            </a:r>
            <a:r>
              <a:rPr lang="ru-RU" sz="1800" dirty="0" smtClean="0"/>
              <a:t>— совсем наоборот</a:t>
            </a:r>
            <a:br>
              <a:rPr lang="ru-RU" sz="1800" dirty="0" smtClean="0"/>
            </a:br>
            <a:r>
              <a:rPr lang="ru-RU" sz="2000" dirty="0" smtClean="0">
                <a:solidFill>
                  <a:srgbClr val="FF0000"/>
                </a:solidFill>
              </a:rPr>
              <a:t>Гласные звуки.</a:t>
            </a:r>
            <a:r>
              <a:rPr lang="ru-RU" sz="1800" dirty="0" smtClean="0"/>
              <a:t/>
            </a:r>
            <a:br>
              <a:rPr lang="ru-RU" sz="1800" dirty="0" smtClean="0"/>
            </a:br>
            <a:r>
              <a:rPr lang="ru-RU" sz="1800" dirty="0" smtClean="0"/>
              <a:t>Гласные звуки при написании передаются гласными буквами или их сочетаниями. Но, в отличие от русского языка, в английском – для гласных букв очень важно правило открытого/закрытого слога!</a:t>
            </a:r>
            <a:br>
              <a:rPr lang="ru-RU" sz="1800" dirty="0" smtClean="0"/>
            </a:br>
            <a:r>
              <a:rPr lang="ru-RU" sz="1800" u="sng" dirty="0" smtClean="0">
                <a:solidFill>
                  <a:schemeClr val="bg2">
                    <a:lumMod val="75000"/>
                  </a:schemeClr>
                </a:solidFill>
              </a:rPr>
              <a:t>Открытый слог</a:t>
            </a:r>
            <a:r>
              <a:rPr lang="ru-RU" sz="1800" dirty="0" smtClean="0">
                <a:solidFill>
                  <a:schemeClr val="bg2">
                    <a:lumMod val="75000"/>
                  </a:schemeClr>
                </a:solidFill>
              </a:rPr>
              <a:t> </a:t>
            </a:r>
            <a:r>
              <a:rPr lang="ru-RU" sz="1800" dirty="0" smtClean="0"/>
              <a:t>– </a:t>
            </a:r>
            <a:r>
              <a:rPr lang="ru-RU" sz="1800" dirty="0" err="1" smtClean="0"/>
              <a:t>слог</a:t>
            </a:r>
            <a:r>
              <a:rPr lang="ru-RU" sz="1800" dirty="0" smtClean="0"/>
              <a:t>, оканчивающийся на гласную букву. В этом случае гласная звучит также как и в алфавите. Например, </a:t>
            </a:r>
            <a:r>
              <a:rPr lang="en-US" sz="1800" i="1" dirty="0" smtClean="0"/>
              <a:t>like</a:t>
            </a:r>
            <a:r>
              <a:rPr lang="ru-RU" sz="1800" i="1" dirty="0" smtClean="0"/>
              <a:t>(любить) – разбиваем на слоги: </a:t>
            </a:r>
            <a:r>
              <a:rPr lang="en-US" sz="1800" i="1" dirty="0" err="1" smtClean="0"/>
              <a:t>li</a:t>
            </a:r>
            <a:r>
              <a:rPr lang="ru-RU" sz="1800" i="1" dirty="0" smtClean="0"/>
              <a:t>-</a:t>
            </a:r>
            <a:r>
              <a:rPr lang="en-US" sz="1800" i="1" dirty="0" err="1" smtClean="0"/>
              <a:t>ke</a:t>
            </a:r>
            <a:r>
              <a:rPr lang="ru-RU" sz="1800" i="1" dirty="0" smtClean="0"/>
              <a:t>, буква </a:t>
            </a:r>
            <a:r>
              <a:rPr lang="en-US" sz="1800" i="1" dirty="0" err="1" smtClean="0"/>
              <a:t>i</a:t>
            </a:r>
            <a:r>
              <a:rPr lang="en-US" sz="1800" i="1" dirty="0" smtClean="0"/>
              <a:t> </a:t>
            </a:r>
            <a:r>
              <a:rPr lang="ru-RU" sz="1800" i="1" dirty="0" smtClean="0"/>
              <a:t>находится в открытом слоге и мы её произносим как в алфавите [</a:t>
            </a:r>
            <a:r>
              <a:rPr lang="en-US" sz="1800" i="1" dirty="0" err="1" smtClean="0"/>
              <a:t>ai</a:t>
            </a:r>
            <a:r>
              <a:rPr lang="ru-RU" sz="1800" i="1" dirty="0" smtClean="0"/>
              <a:t>] </a:t>
            </a:r>
            <a:r>
              <a:rPr lang="ru-RU" sz="1800" dirty="0" smtClean="0"/>
              <a:t/>
            </a:r>
            <a:br>
              <a:rPr lang="ru-RU" sz="1800" dirty="0" smtClean="0"/>
            </a:br>
            <a:r>
              <a:rPr lang="ru-RU" sz="1800" u="sng" dirty="0" smtClean="0">
                <a:solidFill>
                  <a:schemeClr val="bg2">
                    <a:lumMod val="75000"/>
                  </a:schemeClr>
                </a:solidFill>
              </a:rPr>
              <a:t>Закрытый слог</a:t>
            </a:r>
            <a:r>
              <a:rPr lang="ru-RU" sz="1800" dirty="0" smtClean="0">
                <a:solidFill>
                  <a:schemeClr val="bg2">
                    <a:lumMod val="75000"/>
                  </a:schemeClr>
                </a:solidFill>
              </a:rPr>
              <a:t> </a:t>
            </a:r>
            <a:r>
              <a:rPr lang="ru-RU" sz="1800" dirty="0" smtClean="0"/>
              <a:t>– </a:t>
            </a:r>
            <a:r>
              <a:rPr lang="ru-RU" sz="1800" dirty="0" err="1" smtClean="0"/>
              <a:t>слог</a:t>
            </a:r>
            <a:r>
              <a:rPr lang="ru-RU" sz="1800" dirty="0" smtClean="0"/>
              <a:t>, оканчивающийся на согласную букву. В этом случае каждая гласная буква будет иметь свой особый звук.</a:t>
            </a:r>
            <a:r>
              <a:rPr lang="ru-RU" dirty="0" smtClean="0"/>
              <a:t/>
            </a:r>
            <a:br>
              <a:rPr lang="ru-RU" dirty="0" smtClean="0"/>
            </a:b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71408" y="0"/>
          <a:ext cx="9001185" cy="5143500"/>
        </p:xfrm>
        <a:graphic>
          <a:graphicData uri="http://schemas.openxmlformats.org/drawingml/2006/table">
            <a:tbl>
              <a:tblPr/>
              <a:tblGrid>
                <a:gridCol w="1539415"/>
                <a:gridCol w="1603855"/>
                <a:gridCol w="1378585"/>
                <a:gridCol w="121613"/>
                <a:gridCol w="1428760"/>
                <a:gridCol w="1438682"/>
                <a:gridCol w="1490275"/>
              </a:tblGrid>
              <a:tr h="685800">
                <a:tc gridSpan="2">
                  <a:txBody>
                    <a:bodyPr/>
                    <a:lstStyle/>
                    <a:p>
                      <a:pPr>
                        <a:spcAft>
                          <a:spcPts val="0"/>
                        </a:spcAft>
                      </a:pPr>
                      <a:r>
                        <a:rPr lang="ru-RU" sz="2200" b="1" dirty="0">
                          <a:latin typeface="Times New Roman"/>
                          <a:ea typeface="Calibri"/>
                          <a:cs typeface="Times New Roman"/>
                        </a:rPr>
                        <a:t>буква          </a:t>
                      </a:r>
                      <a:r>
                        <a:rPr lang="ru-RU" sz="2200" b="1" dirty="0" err="1">
                          <a:solidFill>
                            <a:srgbClr val="FF0000"/>
                          </a:solidFill>
                          <a:latin typeface="Times New Roman"/>
                          <a:ea typeface="Calibri"/>
                          <a:cs typeface="Times New Roman"/>
                        </a:rPr>
                        <a:t>Аа</a:t>
                      </a:r>
                      <a:r>
                        <a:rPr lang="ru-RU" sz="2200" b="1" dirty="0">
                          <a:solidFill>
                            <a:srgbClr val="FF0000"/>
                          </a:solidFill>
                          <a:latin typeface="Times New Roman"/>
                          <a:ea typeface="Calibri"/>
                          <a:cs typeface="Times New Roman"/>
                        </a:rPr>
                        <a:t> </a:t>
                      </a:r>
                      <a:r>
                        <a:rPr lang="en-US" sz="2200" b="1" dirty="0">
                          <a:solidFill>
                            <a:srgbClr val="FF0000"/>
                          </a:solidFill>
                          <a:latin typeface="Times New Roman"/>
                          <a:ea typeface="Calibri"/>
                          <a:cs typeface="Times New Roman"/>
                        </a:rPr>
                        <a:t>[</a:t>
                      </a:r>
                      <a:r>
                        <a:rPr lang="en-US" sz="2200" b="1" dirty="0" err="1">
                          <a:solidFill>
                            <a:srgbClr val="FF0000"/>
                          </a:solidFill>
                          <a:latin typeface="Times New Roman"/>
                          <a:ea typeface="Calibri"/>
                          <a:cs typeface="Times New Roman"/>
                        </a:rPr>
                        <a:t>ei</a:t>
                      </a:r>
                      <a:r>
                        <a:rPr lang="en-US" sz="2200" b="1" dirty="0" smtClean="0">
                          <a:solidFill>
                            <a:srgbClr val="FF0000"/>
                          </a:solidFill>
                          <a:latin typeface="Times New Roman"/>
                          <a:ea typeface="Calibri"/>
                          <a:cs typeface="Times New Roman"/>
                        </a:rPr>
                        <a:t>]</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3">
                  <a:txBody>
                    <a:bodyPr/>
                    <a:lstStyle/>
                    <a:p>
                      <a:pPr>
                        <a:spcAft>
                          <a:spcPts val="0"/>
                        </a:spcAft>
                      </a:pPr>
                      <a:r>
                        <a:rPr lang="ru-RU" sz="2200" b="1" dirty="0">
                          <a:latin typeface="Times New Roman"/>
                          <a:ea typeface="Calibri"/>
                          <a:cs typeface="Times New Roman"/>
                        </a:rPr>
                        <a:t>буква           </a:t>
                      </a:r>
                      <a:r>
                        <a:rPr lang="en-US" sz="2200" b="1" dirty="0" err="1">
                          <a:solidFill>
                            <a:srgbClr val="FF0000"/>
                          </a:solidFill>
                          <a:latin typeface="Times New Roman"/>
                          <a:ea typeface="Calibri"/>
                          <a:cs typeface="Times New Roman"/>
                        </a:rPr>
                        <a:t>Ee</a:t>
                      </a:r>
                      <a:r>
                        <a:rPr lang="en-US" sz="2200" b="1" dirty="0">
                          <a:solidFill>
                            <a:srgbClr val="FF0000"/>
                          </a:solidFill>
                          <a:latin typeface="Times New Roman"/>
                          <a:ea typeface="Calibri"/>
                          <a:cs typeface="Times New Roman"/>
                        </a:rPr>
                        <a:t> [</a:t>
                      </a:r>
                      <a:r>
                        <a:rPr lang="en-US" sz="2200" b="1" dirty="0" err="1">
                          <a:solidFill>
                            <a:srgbClr val="FF0000"/>
                          </a:solidFill>
                          <a:latin typeface="Times New Roman"/>
                          <a:ea typeface="Calibri"/>
                          <a:cs typeface="Times New Roman"/>
                        </a:rPr>
                        <a:t>i</a:t>
                      </a:r>
                      <a:r>
                        <a:rPr lang="en-US" sz="2200" b="1" dirty="0">
                          <a:solidFill>
                            <a:srgbClr val="FF0000"/>
                          </a:solidFill>
                          <a:latin typeface="Times New Roman"/>
                          <a:ea typeface="Calibri"/>
                          <a:cs typeface="Times New Roman"/>
                        </a:rPr>
                        <a:t>:] </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a:spcAft>
                          <a:spcPts val="0"/>
                        </a:spcAft>
                      </a:pPr>
                      <a:r>
                        <a:rPr lang="ru-RU" sz="2200" b="1" dirty="0">
                          <a:latin typeface="Times New Roman"/>
                          <a:ea typeface="Calibri"/>
                          <a:cs typeface="Times New Roman"/>
                        </a:rPr>
                        <a:t>буква           </a:t>
                      </a:r>
                      <a:r>
                        <a:rPr lang="en-US" sz="2200" b="1" dirty="0">
                          <a:solidFill>
                            <a:srgbClr val="FF0000"/>
                          </a:solidFill>
                          <a:latin typeface="Times New Roman"/>
                          <a:ea typeface="Calibri"/>
                          <a:cs typeface="Times New Roman"/>
                        </a:rPr>
                        <a:t>Ii [</a:t>
                      </a:r>
                      <a:r>
                        <a:rPr lang="en-US" sz="2200" b="1" dirty="0" err="1">
                          <a:solidFill>
                            <a:srgbClr val="FF0000"/>
                          </a:solidFill>
                          <a:latin typeface="Times New Roman"/>
                          <a:ea typeface="Calibri"/>
                          <a:cs typeface="Times New Roman"/>
                        </a:rPr>
                        <a:t>ai</a:t>
                      </a:r>
                      <a:r>
                        <a:rPr lang="en-US" sz="2200" b="1" dirty="0">
                          <a:solidFill>
                            <a:srgbClr val="FF0000"/>
                          </a:solidFill>
                          <a:latin typeface="Times New Roman"/>
                          <a:ea typeface="Calibri"/>
                          <a:cs typeface="Times New Roman"/>
                        </a:rPr>
                        <a:t>] </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714500">
                <a:tc>
                  <a:txBody>
                    <a:bodyPr/>
                    <a:lstStyle/>
                    <a:p>
                      <a:pPr algn="ctr">
                        <a:spcAft>
                          <a:spcPts val="0"/>
                        </a:spcAft>
                      </a:pPr>
                      <a:r>
                        <a:rPr lang="ru-RU" sz="2000" dirty="0">
                          <a:latin typeface="Times New Roman"/>
                          <a:ea typeface="Calibri"/>
                          <a:cs typeface="Times New Roman"/>
                        </a:rPr>
                        <a:t>открытый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ei</a:t>
                      </a:r>
                      <a:r>
                        <a:rPr lang="ru-RU" sz="2000" dirty="0" smtClean="0">
                          <a:solidFill>
                            <a:srgbClr val="FF0000"/>
                          </a:solidFill>
                          <a:latin typeface="Times New Roman"/>
                          <a:ea typeface="Calibri"/>
                          <a:cs typeface="Times New Roman"/>
                        </a:rPr>
                        <a:t>]</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name</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err="1">
                          <a:solidFill>
                            <a:srgbClr val="FF0000"/>
                          </a:solidFill>
                          <a:latin typeface="Times New Roman"/>
                          <a:ea typeface="Calibri"/>
                          <a:cs typeface="Times New Roman"/>
                        </a:rPr>
                        <a:t>[ӕ</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en-US" sz="2000" dirty="0">
                          <a:latin typeface="Times New Roman"/>
                          <a:ea typeface="Calibri"/>
                          <a:cs typeface="Times New Roman"/>
                        </a:rPr>
                        <a:t>cat</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2000" dirty="0">
                          <a:latin typeface="Times New Roman"/>
                          <a:ea typeface="Calibri"/>
                          <a:cs typeface="Times New Roman"/>
                        </a:rPr>
                        <a:t>открытый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i</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en-US" sz="2000" dirty="0">
                          <a:latin typeface="Times New Roman"/>
                          <a:ea typeface="Calibri"/>
                          <a:cs typeface="Times New Roman"/>
                        </a:rPr>
                        <a:t>he</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a:solidFill>
                            <a:srgbClr val="FF0000"/>
                          </a:solidFill>
                          <a:latin typeface="Times New Roman"/>
                          <a:ea typeface="Calibri"/>
                          <a:cs typeface="Times New Roman"/>
                        </a:rPr>
                        <a:t>e</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hen</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smtClean="0">
                          <a:latin typeface="Times New Roman"/>
                          <a:ea typeface="Calibri"/>
                          <a:cs typeface="Times New Roman"/>
                        </a:rPr>
                        <a:t>Открытый</a:t>
                      </a:r>
                      <a:r>
                        <a:rPr lang="en-US" sz="2000" dirty="0" smtClean="0">
                          <a:latin typeface="Times New Roman"/>
                          <a:ea typeface="Calibri"/>
                          <a:cs typeface="Times New Roman"/>
                        </a:rPr>
                        <a:t> </a:t>
                      </a:r>
                      <a:r>
                        <a:rPr lang="ru-RU" sz="2000" dirty="0" smtClean="0">
                          <a:latin typeface="Times New Roman"/>
                          <a:ea typeface="Calibri"/>
                          <a:cs typeface="Times New Roman"/>
                        </a:rPr>
                        <a:t>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ai</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nice</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i</a:t>
                      </a:r>
                      <a:r>
                        <a:rPr lang="ru-RU" sz="2000" dirty="0" smtClean="0">
                          <a:solidFill>
                            <a:srgbClr val="FF0000"/>
                          </a:solidFill>
                          <a:latin typeface="Times New Roman"/>
                          <a:ea typeface="Calibri"/>
                          <a:cs typeface="Times New Roman"/>
                        </a:rPr>
                        <a:t>]</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little</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gridSpan="2">
                  <a:txBody>
                    <a:bodyPr/>
                    <a:lstStyle/>
                    <a:p>
                      <a:pPr>
                        <a:spcAft>
                          <a:spcPts val="0"/>
                        </a:spcAft>
                      </a:pPr>
                      <a:r>
                        <a:rPr lang="ru-RU" sz="2200" b="1" dirty="0">
                          <a:latin typeface="Times New Roman"/>
                          <a:ea typeface="Calibri"/>
                          <a:cs typeface="Times New Roman"/>
                        </a:rPr>
                        <a:t>буква          </a:t>
                      </a:r>
                      <a:r>
                        <a:rPr lang="en-US" sz="2200" b="1" dirty="0" err="1">
                          <a:solidFill>
                            <a:srgbClr val="FF0000"/>
                          </a:solidFill>
                          <a:latin typeface="Times New Roman"/>
                          <a:ea typeface="Calibri"/>
                          <a:cs typeface="Times New Roman"/>
                        </a:rPr>
                        <a:t>Oo</a:t>
                      </a:r>
                      <a:r>
                        <a:rPr lang="en-US" sz="2200" b="1" dirty="0">
                          <a:solidFill>
                            <a:srgbClr val="FF0000"/>
                          </a:solidFill>
                          <a:latin typeface="Times New Roman"/>
                          <a:ea typeface="Calibri"/>
                          <a:cs typeface="Times New Roman"/>
                        </a:rPr>
                        <a:t> [</a:t>
                      </a:r>
                      <a:r>
                        <a:rPr lang="en-US" sz="2200" b="1" dirty="0" err="1">
                          <a:solidFill>
                            <a:srgbClr val="FF0000"/>
                          </a:solidFill>
                          <a:latin typeface="Times New Roman"/>
                          <a:ea typeface="Calibri"/>
                          <a:cs typeface="Times New Roman"/>
                        </a:rPr>
                        <a:t>ǝʊ</a:t>
                      </a:r>
                      <a:r>
                        <a:rPr lang="en-US" sz="2200" b="1" dirty="0">
                          <a:solidFill>
                            <a:srgbClr val="FF0000"/>
                          </a:solidFill>
                          <a:latin typeface="Times New Roman"/>
                          <a:ea typeface="Calibri"/>
                          <a:cs typeface="Times New Roman"/>
                        </a:rPr>
                        <a:t>] </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3">
                  <a:txBody>
                    <a:bodyPr/>
                    <a:lstStyle/>
                    <a:p>
                      <a:pPr>
                        <a:spcAft>
                          <a:spcPts val="0"/>
                        </a:spcAft>
                      </a:pPr>
                      <a:r>
                        <a:rPr lang="ru-RU" sz="2200" b="1" dirty="0">
                          <a:latin typeface="Times New Roman"/>
                          <a:ea typeface="Calibri"/>
                          <a:cs typeface="Times New Roman"/>
                        </a:rPr>
                        <a:t>Буква          </a:t>
                      </a:r>
                      <a:r>
                        <a:rPr lang="en-US" sz="2200" b="1" dirty="0" err="1">
                          <a:solidFill>
                            <a:srgbClr val="FF0000"/>
                          </a:solidFill>
                          <a:latin typeface="Times New Roman"/>
                          <a:ea typeface="Calibri"/>
                          <a:cs typeface="Times New Roman"/>
                        </a:rPr>
                        <a:t>Uu</a:t>
                      </a:r>
                      <a:r>
                        <a:rPr lang="en-US" sz="2200" b="1" dirty="0">
                          <a:solidFill>
                            <a:srgbClr val="FF0000"/>
                          </a:solidFill>
                          <a:latin typeface="Times New Roman"/>
                          <a:ea typeface="Calibri"/>
                          <a:cs typeface="Times New Roman"/>
                        </a:rPr>
                        <a:t> [</a:t>
                      </a:r>
                      <a:r>
                        <a:rPr lang="en-US" sz="2200" b="1" dirty="0" err="1">
                          <a:solidFill>
                            <a:srgbClr val="FF0000"/>
                          </a:solidFill>
                          <a:latin typeface="Times New Roman"/>
                          <a:ea typeface="Calibri"/>
                          <a:cs typeface="Times New Roman"/>
                        </a:rPr>
                        <a:t>ju</a:t>
                      </a:r>
                      <a:r>
                        <a:rPr lang="en-US" sz="2200" b="1" dirty="0">
                          <a:solidFill>
                            <a:srgbClr val="FF0000"/>
                          </a:solidFill>
                          <a:latin typeface="Times New Roman"/>
                          <a:ea typeface="Calibri"/>
                          <a:cs typeface="Times New Roman"/>
                        </a:rPr>
                        <a:t>:] </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gridSpan="2">
                  <a:txBody>
                    <a:bodyPr/>
                    <a:lstStyle/>
                    <a:p>
                      <a:pPr>
                        <a:spcAft>
                          <a:spcPts val="0"/>
                        </a:spcAft>
                      </a:pPr>
                      <a:r>
                        <a:rPr lang="ru-RU" sz="2200" b="1" dirty="0">
                          <a:latin typeface="Times New Roman"/>
                          <a:ea typeface="Calibri"/>
                          <a:cs typeface="Times New Roman"/>
                        </a:rPr>
                        <a:t>буква    </a:t>
                      </a:r>
                      <a:r>
                        <a:rPr lang="ru-RU" sz="2200" b="1" dirty="0" smtClean="0">
                          <a:latin typeface="Times New Roman"/>
                          <a:ea typeface="Calibri"/>
                          <a:cs typeface="Times New Roman"/>
                        </a:rPr>
                        <a:t>  </a:t>
                      </a:r>
                      <a:r>
                        <a:rPr lang="en-US" sz="2200" b="1" dirty="0" err="1">
                          <a:solidFill>
                            <a:srgbClr val="FF0000"/>
                          </a:solidFill>
                          <a:latin typeface="Times New Roman"/>
                          <a:ea typeface="Calibri"/>
                          <a:cs typeface="Times New Roman"/>
                        </a:rPr>
                        <a:t>Yy</a:t>
                      </a:r>
                      <a:r>
                        <a:rPr lang="en-US" sz="2200" b="1" dirty="0">
                          <a:solidFill>
                            <a:srgbClr val="FF0000"/>
                          </a:solidFill>
                          <a:latin typeface="Times New Roman"/>
                          <a:ea typeface="Calibri"/>
                          <a:cs typeface="Times New Roman"/>
                        </a:rPr>
                        <a:t> [</a:t>
                      </a:r>
                      <a:r>
                        <a:rPr lang="en-US" sz="2200" b="1" dirty="0" err="1">
                          <a:solidFill>
                            <a:srgbClr val="FF0000"/>
                          </a:solidFill>
                          <a:latin typeface="Times New Roman"/>
                          <a:ea typeface="Calibri"/>
                          <a:cs typeface="Times New Roman"/>
                        </a:rPr>
                        <a:t>wai</a:t>
                      </a:r>
                      <a:r>
                        <a:rPr lang="en-US" sz="2200" b="1" dirty="0">
                          <a:solidFill>
                            <a:srgbClr val="FF0000"/>
                          </a:solidFill>
                          <a:latin typeface="Times New Roman"/>
                          <a:ea typeface="Calibri"/>
                          <a:cs typeface="Times New Roman"/>
                        </a:rPr>
                        <a:t>] </a:t>
                      </a:r>
                      <a:endParaRPr lang="ru-RU" sz="2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057400">
                <a:tc>
                  <a:txBody>
                    <a:bodyPr/>
                    <a:lstStyle/>
                    <a:p>
                      <a:pPr algn="ctr">
                        <a:spcAft>
                          <a:spcPts val="0"/>
                        </a:spcAft>
                      </a:pPr>
                      <a:r>
                        <a:rPr lang="ru-RU" sz="2000" dirty="0">
                          <a:latin typeface="Times New Roman"/>
                          <a:ea typeface="Calibri"/>
                          <a:cs typeface="Times New Roman"/>
                        </a:rPr>
                        <a:t>открытый слог</a:t>
                      </a:r>
                      <a:endParaRPr lang="ru-RU" sz="2000" dirty="0">
                        <a:latin typeface="Calibri"/>
                        <a:ea typeface="Calibri"/>
                        <a:cs typeface="Times New Roman"/>
                      </a:endParaRPr>
                    </a:p>
                    <a:p>
                      <a:pPr algn="ctr">
                        <a:spcAft>
                          <a:spcPts val="0"/>
                        </a:spcAft>
                      </a:pPr>
                      <a:r>
                        <a:rPr lang="ru-RU" sz="2000" dirty="0" err="1">
                          <a:solidFill>
                            <a:srgbClr val="FF0000"/>
                          </a:solidFill>
                          <a:latin typeface="Times New Roman"/>
                          <a:ea typeface="Calibri"/>
                          <a:cs typeface="Times New Roman"/>
                        </a:rPr>
                        <a:t>[ǝʊ</a:t>
                      </a:r>
                      <a:r>
                        <a:rPr lang="ru-RU" sz="2000" dirty="0" smtClean="0">
                          <a:solidFill>
                            <a:srgbClr val="FF0000"/>
                          </a:solidFill>
                          <a:latin typeface="Times New Roman"/>
                          <a:ea typeface="Calibri"/>
                          <a:cs typeface="Times New Roman"/>
                        </a:rPr>
                        <a:t>]</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dirty="0">
                          <a:latin typeface="Times New Roman"/>
                          <a:ea typeface="Calibri"/>
                          <a:cs typeface="Times New Roman"/>
                        </a:rPr>
                        <a:t>,</a:t>
                      </a:r>
                      <a:r>
                        <a:rPr lang="en-US" sz="2000" dirty="0">
                          <a:latin typeface="Times New Roman"/>
                          <a:ea typeface="Calibri"/>
                          <a:cs typeface="Times New Roman"/>
                        </a:rPr>
                        <a:t>no</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err="1">
                          <a:solidFill>
                            <a:srgbClr val="FF0000"/>
                          </a:solidFill>
                          <a:latin typeface="Times New Roman"/>
                          <a:ea typeface="Calibri"/>
                          <a:cs typeface="Times New Roman"/>
                        </a:rPr>
                        <a:t>[ɒ</a:t>
                      </a:r>
                      <a:r>
                        <a:rPr lang="ru-RU" sz="2000" dirty="0">
                          <a:solidFill>
                            <a:srgbClr val="FF0000"/>
                          </a:solidFill>
                          <a:latin typeface="Times New Roman"/>
                          <a:ea typeface="Calibri"/>
                          <a:cs typeface="Times New Roman"/>
                        </a:rPr>
                        <a:t>] или [</a:t>
                      </a:r>
                      <a:r>
                        <a:rPr lang="ru-RU" sz="2000" dirty="0" err="1">
                          <a:solidFill>
                            <a:srgbClr val="FF0000"/>
                          </a:solidFill>
                          <a:latin typeface="Times New Roman"/>
                          <a:ea typeface="Calibri"/>
                          <a:cs typeface="Times New Roman"/>
                        </a:rPr>
                        <a:t>ɔ</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en-US" sz="2000" dirty="0">
                          <a:latin typeface="Times New Roman"/>
                          <a:ea typeface="Calibri"/>
                          <a:cs typeface="Times New Roman"/>
                        </a:rPr>
                        <a:t>not</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открытый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ju</a:t>
                      </a:r>
                      <a:r>
                        <a:rPr lang="ru-RU" sz="2000" dirty="0">
                          <a:solidFill>
                            <a:srgbClr val="FF0000"/>
                          </a:solidFill>
                          <a:latin typeface="Times New Roman"/>
                          <a:ea typeface="Calibri"/>
                          <a:cs typeface="Times New Roman"/>
                        </a:rPr>
                        <a:t>:] – </a:t>
                      </a:r>
                      <a:r>
                        <a:rPr lang="ru-RU" sz="2000" dirty="0" err="1">
                          <a:solidFill>
                            <a:srgbClr val="FF0000"/>
                          </a:solidFill>
                          <a:latin typeface="Times New Roman"/>
                          <a:ea typeface="Calibri"/>
                          <a:cs typeface="Times New Roman"/>
                        </a:rPr>
                        <a:t>ю</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cute</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err="1">
                          <a:solidFill>
                            <a:srgbClr val="FF0000"/>
                          </a:solidFill>
                          <a:latin typeface="Times New Roman"/>
                          <a:ea typeface="Calibri"/>
                          <a:cs typeface="Times New Roman"/>
                        </a:rPr>
                        <a:t>[ʌ</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funny</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spcAft>
                          <a:spcPts val="0"/>
                        </a:spcAft>
                      </a:pPr>
                      <a:r>
                        <a:rPr lang="ru-RU" sz="2000" dirty="0">
                          <a:latin typeface="Times New Roman"/>
                          <a:ea typeface="Calibri"/>
                          <a:cs typeface="Times New Roman"/>
                        </a:rPr>
                        <a:t>открытый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ai</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my</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dirty="0">
                          <a:latin typeface="Times New Roman"/>
                          <a:ea typeface="Calibri"/>
                          <a:cs typeface="Times New Roman"/>
                        </a:rPr>
                        <a:t>закрытый слог</a:t>
                      </a:r>
                      <a:endParaRPr lang="ru-RU" sz="2000" dirty="0">
                        <a:latin typeface="Calibri"/>
                        <a:ea typeface="Calibri"/>
                        <a:cs typeface="Times New Roman"/>
                      </a:endParaRPr>
                    </a:p>
                    <a:p>
                      <a:pPr algn="ctr">
                        <a:spcAft>
                          <a:spcPts val="0"/>
                        </a:spcAft>
                      </a:pPr>
                      <a:r>
                        <a:rPr lang="ru-RU" sz="2000" dirty="0">
                          <a:solidFill>
                            <a:srgbClr val="FF0000"/>
                          </a:solidFill>
                          <a:latin typeface="Times New Roman"/>
                          <a:ea typeface="Calibri"/>
                          <a:cs typeface="Times New Roman"/>
                        </a:rPr>
                        <a:t>[</a:t>
                      </a:r>
                      <a:r>
                        <a:rPr lang="en-US" sz="2000" dirty="0" err="1">
                          <a:solidFill>
                            <a:srgbClr val="FF0000"/>
                          </a:solidFill>
                          <a:latin typeface="Times New Roman"/>
                          <a:ea typeface="Calibri"/>
                          <a:cs typeface="Times New Roman"/>
                        </a:rPr>
                        <a:t>i</a:t>
                      </a:r>
                      <a:r>
                        <a:rPr lang="ru-RU" sz="2000" dirty="0">
                          <a:solidFill>
                            <a:srgbClr val="FF0000"/>
                          </a:solidFill>
                          <a:latin typeface="Times New Roman"/>
                          <a:ea typeface="Calibri"/>
                          <a:cs typeface="Times New Roman"/>
                        </a:rPr>
                        <a:t>] </a:t>
                      </a:r>
                      <a:endParaRPr lang="ru-RU" sz="2000" dirty="0">
                        <a:latin typeface="Calibri"/>
                        <a:ea typeface="Calibri"/>
                        <a:cs typeface="Times New Roman"/>
                      </a:endParaRPr>
                    </a:p>
                    <a:p>
                      <a:pPr algn="ctr">
                        <a:spcAft>
                          <a:spcPts val="0"/>
                        </a:spcAft>
                      </a:pPr>
                      <a:r>
                        <a:rPr lang="ru-RU" sz="2000" i="1" dirty="0">
                          <a:latin typeface="Times New Roman"/>
                          <a:ea typeface="Calibri"/>
                          <a:cs typeface="Times New Roman"/>
                        </a:rPr>
                        <a:t>например</a:t>
                      </a:r>
                      <a:r>
                        <a:rPr lang="ru-RU" sz="2000" i="1" dirty="0" smtClean="0">
                          <a:latin typeface="Times New Roman"/>
                          <a:ea typeface="Calibri"/>
                          <a:cs typeface="Times New Roman"/>
                        </a:rPr>
                        <a:t>,</a:t>
                      </a:r>
                      <a:endParaRPr lang="en-US" sz="2000" i="1" dirty="0" smtClean="0">
                        <a:latin typeface="Times New Roman"/>
                        <a:ea typeface="Calibri"/>
                        <a:cs typeface="Times New Roman"/>
                      </a:endParaRPr>
                    </a:p>
                    <a:p>
                      <a:pPr algn="ctr">
                        <a:spcAft>
                          <a:spcPts val="0"/>
                        </a:spcAft>
                      </a:pPr>
                      <a:r>
                        <a:rPr lang="en-US" sz="2000" dirty="0" smtClean="0">
                          <a:latin typeface="Times New Roman"/>
                          <a:ea typeface="Calibri"/>
                          <a:cs typeface="Times New Roman"/>
                        </a:rPr>
                        <a:t>gym</a:t>
                      </a:r>
                      <a:endParaRPr lang="ru-RU"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1"/>
          <p:cNvSpPr/>
          <p:nvPr/>
        </p:nvSpPr>
        <p:spPr>
          <a:xfrm>
            <a:off x="0" y="4000510"/>
            <a:ext cx="9144007"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5" name="Google Shape;505;p41"/>
          <p:cNvGrpSpPr/>
          <p:nvPr/>
        </p:nvGrpSpPr>
        <p:grpSpPr>
          <a:xfrm>
            <a:off x="6027630" y="785800"/>
            <a:ext cx="3116370" cy="2143140"/>
            <a:chOff x="2793470" y="3159723"/>
            <a:chExt cx="2156200" cy="1615775"/>
          </a:xfrm>
        </p:grpSpPr>
        <p:sp>
          <p:nvSpPr>
            <p:cNvPr id="506" name="Google Shape;506;p41"/>
            <p:cNvSpPr/>
            <p:nvPr/>
          </p:nvSpPr>
          <p:spPr>
            <a:xfrm rot="45231">
              <a:off x="3122592" y="3319287"/>
              <a:ext cx="1801356" cy="1444822"/>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rot="45231">
              <a:off x="2819192" y="3171112"/>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41"/>
          <p:cNvGrpSpPr/>
          <p:nvPr/>
        </p:nvGrpSpPr>
        <p:grpSpPr>
          <a:xfrm>
            <a:off x="3286116" y="1785932"/>
            <a:ext cx="2664701" cy="1847629"/>
            <a:chOff x="4498795" y="1305150"/>
            <a:chExt cx="2028147" cy="1579448"/>
          </a:xfrm>
        </p:grpSpPr>
        <p:sp>
          <p:nvSpPr>
            <p:cNvPr id="509" name="Google Shape;509;p41"/>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1"/>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41"/>
          <p:cNvGrpSpPr/>
          <p:nvPr/>
        </p:nvGrpSpPr>
        <p:grpSpPr>
          <a:xfrm>
            <a:off x="0" y="1714494"/>
            <a:ext cx="3286148" cy="2111628"/>
            <a:chOff x="1088636" y="1245544"/>
            <a:chExt cx="1975050" cy="1683000"/>
          </a:xfrm>
        </p:grpSpPr>
        <p:sp>
          <p:nvSpPr>
            <p:cNvPr id="512" name="Google Shape;512;p41"/>
            <p:cNvSpPr/>
            <p:nvPr/>
          </p:nvSpPr>
          <p:spPr>
            <a:xfrm rot="-211261">
              <a:off x="1246235" y="1300703"/>
              <a:ext cx="1802503" cy="1445184"/>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1"/>
            <p:cNvSpPr/>
            <p:nvPr/>
          </p:nvSpPr>
          <p:spPr>
            <a:xfrm rot="-211261">
              <a:off x="1103585" y="1428203"/>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41"/>
          <p:cNvSpPr txBox="1">
            <a:spLocks noGrp="1"/>
          </p:cNvSpPr>
          <p:nvPr>
            <p:ph type="title"/>
          </p:nvPr>
        </p:nvSpPr>
        <p:spPr>
          <a:xfrm>
            <a:off x="428596" y="285734"/>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smtClean="0">
                <a:solidFill>
                  <a:srgbClr val="FF0000"/>
                </a:solidFill>
              </a:rPr>
              <a:t>Reading     rules</a:t>
            </a:r>
            <a:endParaRPr sz="3600">
              <a:solidFill>
                <a:srgbClr val="FF0000"/>
              </a:solidFill>
            </a:endParaRPr>
          </a:p>
        </p:txBody>
      </p:sp>
      <p:sp>
        <p:nvSpPr>
          <p:cNvPr id="516" name="Google Shape;516;p41"/>
          <p:cNvSpPr txBox="1"/>
          <p:nvPr/>
        </p:nvSpPr>
        <p:spPr>
          <a:xfrm>
            <a:off x="357158" y="2000246"/>
            <a:ext cx="2643206" cy="1643074"/>
          </a:xfrm>
          <a:prstGeom prst="rect">
            <a:avLst/>
          </a:prstGeom>
          <a:noFill/>
          <a:ln>
            <a:noFill/>
          </a:ln>
        </p:spPr>
        <p:txBody>
          <a:bodyPr spcFirstLastPara="1" wrap="square" lIns="91425" tIns="91425" rIns="91425" bIns="91425" anchor="t" anchorCtr="0">
            <a:noAutofit/>
          </a:bodyPr>
          <a:lstStyle/>
          <a:p>
            <a:pPr lvl="0"/>
            <a:r>
              <a:rPr lang="ru-RU" sz="2400" dirty="0" smtClean="0"/>
              <a:t>Буква</a:t>
            </a:r>
            <a:r>
              <a:rPr lang="en-US" sz="2400" dirty="0" smtClean="0"/>
              <a:t> </a:t>
            </a:r>
            <a:r>
              <a:rPr lang="ru-RU" sz="2400" b="1" dirty="0" smtClean="0">
                <a:solidFill>
                  <a:srgbClr val="FF0000"/>
                </a:solidFill>
              </a:rPr>
              <a:t> </a:t>
            </a:r>
            <a:r>
              <a:rPr lang="en-US" sz="2400" b="1" dirty="0" smtClean="0">
                <a:solidFill>
                  <a:srgbClr val="FF0000"/>
                </a:solidFill>
              </a:rPr>
              <a:t>-</a:t>
            </a:r>
            <a:r>
              <a:rPr lang="ru-RU" sz="2400" b="1" dirty="0" smtClean="0">
                <a:solidFill>
                  <a:srgbClr val="FF0000"/>
                </a:solidFill>
              </a:rPr>
              <a:t>е </a:t>
            </a:r>
            <a:r>
              <a:rPr lang="ru-RU" sz="2400" dirty="0" smtClean="0"/>
              <a:t>не читается в конце слова. </a:t>
            </a:r>
            <a:endParaRPr lang="en-US" sz="2400" dirty="0" smtClean="0"/>
          </a:p>
          <a:p>
            <a:pPr lvl="0"/>
            <a:r>
              <a:rPr lang="en-US" sz="2400" i="1" dirty="0" smtClean="0"/>
              <a:t>like</a:t>
            </a:r>
            <a:r>
              <a:rPr lang="ru-RU" sz="2400" i="1" dirty="0" smtClean="0"/>
              <a:t>, </a:t>
            </a:r>
            <a:r>
              <a:rPr lang="en-US" sz="2400" i="1" dirty="0" smtClean="0"/>
              <a:t>name</a:t>
            </a:r>
            <a:r>
              <a:rPr lang="ru-RU" sz="2400" i="1" dirty="0" smtClean="0"/>
              <a:t>, </a:t>
            </a:r>
            <a:r>
              <a:rPr lang="en-US" sz="2400" i="1" dirty="0" smtClean="0"/>
              <a:t>brave</a:t>
            </a:r>
            <a:r>
              <a:rPr lang="ru-RU" sz="2400" i="1" dirty="0" smtClean="0"/>
              <a:t>.</a:t>
            </a:r>
          </a:p>
          <a:p>
            <a:pPr lvl="0"/>
            <a:r>
              <a:rPr lang="ru-RU" sz="2000" dirty="0" smtClean="0"/>
              <a:t>.</a:t>
            </a:r>
          </a:p>
          <a:p>
            <a:pPr marL="0" lvl="0" indent="0" algn="ctr" rtl="0">
              <a:spcBef>
                <a:spcPts val="0"/>
              </a:spcBef>
              <a:spcAft>
                <a:spcPts val="800"/>
              </a:spcAft>
              <a:buNone/>
            </a:pPr>
            <a:endParaRPr sz="1600">
              <a:solidFill>
                <a:schemeClr val="dk1"/>
              </a:solidFill>
              <a:latin typeface="Baloo 2"/>
              <a:ea typeface="Baloo 2"/>
              <a:cs typeface="Baloo 2"/>
              <a:sym typeface="Baloo 2"/>
            </a:endParaRPr>
          </a:p>
        </p:txBody>
      </p:sp>
      <p:sp>
        <p:nvSpPr>
          <p:cNvPr id="517" name="Google Shape;517;p41"/>
          <p:cNvSpPr txBox="1"/>
          <p:nvPr/>
        </p:nvSpPr>
        <p:spPr>
          <a:xfrm>
            <a:off x="2937625" y="3414297"/>
            <a:ext cx="1564500" cy="3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endParaRPr sz="1800" b="1">
              <a:solidFill>
                <a:schemeClr val="dk1"/>
              </a:solidFill>
              <a:latin typeface="Pangolin"/>
              <a:ea typeface="Pangolin"/>
              <a:cs typeface="Pangolin"/>
              <a:sym typeface="Pangolin"/>
            </a:endParaRPr>
          </a:p>
        </p:txBody>
      </p:sp>
      <p:sp>
        <p:nvSpPr>
          <p:cNvPr id="518" name="Google Shape;518;p41"/>
          <p:cNvSpPr txBox="1"/>
          <p:nvPr/>
        </p:nvSpPr>
        <p:spPr>
          <a:xfrm>
            <a:off x="6357950" y="928676"/>
            <a:ext cx="2428892" cy="2214578"/>
          </a:xfrm>
          <a:prstGeom prst="rect">
            <a:avLst/>
          </a:prstGeom>
          <a:noFill/>
          <a:ln>
            <a:noFill/>
          </a:ln>
        </p:spPr>
        <p:txBody>
          <a:bodyPr spcFirstLastPara="1" wrap="square" lIns="91425" tIns="91425" rIns="91425" bIns="91425" anchor="t" anchorCtr="0">
            <a:noAutofit/>
          </a:bodyPr>
          <a:lstStyle/>
          <a:p>
            <a:pPr lvl="0">
              <a:spcAft>
                <a:spcPts val="800"/>
              </a:spcAft>
            </a:pPr>
            <a:r>
              <a:rPr lang="ru-RU" sz="1800" dirty="0" smtClean="0"/>
              <a:t>На </a:t>
            </a:r>
            <a:r>
              <a:rPr lang="ru-RU" sz="1800" b="1" dirty="0" smtClean="0">
                <a:solidFill>
                  <a:srgbClr val="FF0000"/>
                </a:solidFill>
              </a:rPr>
              <a:t>буквосочетания</a:t>
            </a:r>
            <a:r>
              <a:rPr lang="ru-RU" sz="1800" dirty="0" smtClean="0">
                <a:solidFill>
                  <a:srgbClr val="FF0000"/>
                </a:solidFill>
              </a:rPr>
              <a:t> </a:t>
            </a:r>
            <a:r>
              <a:rPr lang="ru-RU" sz="1800" dirty="0" smtClean="0"/>
              <a:t>правило открытого/закрытого слога не действует; их необходимо запомнить</a:t>
            </a:r>
            <a:endParaRPr sz="1800">
              <a:solidFill>
                <a:schemeClr val="dk1"/>
              </a:solidFill>
              <a:latin typeface="Baloo 2"/>
              <a:ea typeface="Baloo 2"/>
              <a:cs typeface="Baloo 2"/>
              <a:sym typeface="Baloo 2"/>
            </a:endParaRPr>
          </a:p>
        </p:txBody>
      </p:sp>
      <p:sp>
        <p:nvSpPr>
          <p:cNvPr id="520" name="Google Shape;520;p41"/>
          <p:cNvSpPr txBox="1"/>
          <p:nvPr/>
        </p:nvSpPr>
        <p:spPr>
          <a:xfrm>
            <a:off x="3286116" y="2000246"/>
            <a:ext cx="2786082" cy="1571636"/>
          </a:xfrm>
          <a:prstGeom prst="rect">
            <a:avLst/>
          </a:prstGeom>
          <a:noFill/>
          <a:ln>
            <a:noFill/>
          </a:ln>
        </p:spPr>
        <p:txBody>
          <a:bodyPr spcFirstLastPara="1" wrap="square" lIns="91425" tIns="91425" rIns="91425" bIns="91425" anchor="t" anchorCtr="0">
            <a:noAutofit/>
          </a:bodyPr>
          <a:lstStyle/>
          <a:p>
            <a:pPr lvl="0" algn="ctr">
              <a:spcAft>
                <a:spcPts val="800"/>
              </a:spcAft>
            </a:pPr>
            <a:r>
              <a:rPr lang="ru-RU" sz="2400" dirty="0" smtClean="0"/>
              <a:t>буква </a:t>
            </a:r>
            <a:r>
              <a:rPr lang="en-US" sz="2400" b="1" dirty="0" smtClean="0">
                <a:solidFill>
                  <a:srgbClr val="FF0000"/>
                </a:solidFill>
              </a:rPr>
              <a:t>-y</a:t>
            </a:r>
            <a:r>
              <a:rPr lang="ru-RU" sz="2400" b="1" dirty="0" smtClean="0">
                <a:solidFill>
                  <a:srgbClr val="FF0000"/>
                </a:solidFill>
              </a:rPr>
              <a:t> </a:t>
            </a:r>
            <a:r>
              <a:rPr lang="ru-RU" sz="2400" dirty="0" smtClean="0"/>
              <a:t>в конце слова звучит как [</a:t>
            </a:r>
            <a:r>
              <a:rPr lang="en-US" sz="2400" dirty="0" err="1" smtClean="0"/>
              <a:t>i</a:t>
            </a:r>
            <a:r>
              <a:rPr lang="ru-RU" sz="2400" dirty="0" smtClean="0"/>
              <a:t>] </a:t>
            </a:r>
            <a:r>
              <a:rPr lang="en-US" sz="2400" dirty="0" smtClean="0"/>
              <a:t>funny</a:t>
            </a:r>
            <a:r>
              <a:rPr lang="ru-RU" sz="2400" dirty="0" smtClean="0"/>
              <a:t>, </a:t>
            </a:r>
            <a:r>
              <a:rPr lang="en-US" sz="2400" dirty="0" smtClean="0"/>
              <a:t>unlucky</a:t>
            </a:r>
            <a:r>
              <a:rPr lang="ru-RU" sz="2400" dirty="0" smtClean="0"/>
              <a:t>,</a:t>
            </a:r>
            <a:r>
              <a:rPr lang="en-US" sz="2400" dirty="0" smtClean="0"/>
              <a:t>merry</a:t>
            </a:r>
            <a:endParaRPr sz="2400">
              <a:solidFill>
                <a:schemeClr val="dk1"/>
              </a:solidFill>
              <a:latin typeface="Baloo 2"/>
              <a:ea typeface="Baloo 2"/>
              <a:cs typeface="Baloo 2"/>
              <a:sym typeface="Baloo 2"/>
            </a:endParaRPr>
          </a:p>
        </p:txBody>
      </p:sp>
      <p:sp>
        <p:nvSpPr>
          <p:cNvPr id="523" name="Google Shape;523;p41"/>
          <p:cNvSpPr/>
          <p:nvPr/>
        </p:nvSpPr>
        <p:spPr>
          <a:xfrm>
            <a:off x="1142976" y="392907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4" name="Google Shape;524;p41"/>
          <p:cNvSpPr/>
          <p:nvPr/>
        </p:nvSpPr>
        <p:spPr>
          <a:xfrm>
            <a:off x="3643306" y="392907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26" name="Google Shape;526;p41"/>
          <p:cNvSpPr/>
          <p:nvPr/>
        </p:nvSpPr>
        <p:spPr>
          <a:xfrm>
            <a:off x="7358082" y="4000510"/>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527" name="Google Shape;527;p41"/>
          <p:cNvGrpSpPr/>
          <p:nvPr/>
        </p:nvGrpSpPr>
        <p:grpSpPr>
          <a:xfrm>
            <a:off x="0" y="1714494"/>
            <a:ext cx="613895" cy="521910"/>
            <a:chOff x="1168000" y="1750950"/>
            <a:chExt cx="405425" cy="344700"/>
          </a:xfrm>
        </p:grpSpPr>
        <p:sp>
          <p:nvSpPr>
            <p:cNvPr id="528" name="Google Shape;528;p41"/>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1"/>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1"/>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1"/>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41"/>
          <p:cNvGrpSpPr/>
          <p:nvPr/>
        </p:nvGrpSpPr>
        <p:grpSpPr>
          <a:xfrm rot="-755994">
            <a:off x="3555716" y="1486906"/>
            <a:ext cx="596498" cy="572731"/>
            <a:chOff x="3885600" y="2960625"/>
            <a:chExt cx="470600" cy="451850"/>
          </a:xfrm>
        </p:grpSpPr>
        <p:sp>
          <p:nvSpPr>
            <p:cNvPr id="536" name="Google Shape;536;p41"/>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1"/>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1"/>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41"/>
          <p:cNvGrpSpPr/>
          <p:nvPr/>
        </p:nvGrpSpPr>
        <p:grpSpPr>
          <a:xfrm rot="-1004326">
            <a:off x="5754959" y="1568696"/>
            <a:ext cx="528035" cy="355115"/>
            <a:chOff x="6429375" y="2405775"/>
            <a:chExt cx="528050" cy="355125"/>
          </a:xfrm>
        </p:grpSpPr>
        <p:sp>
          <p:nvSpPr>
            <p:cNvPr id="542" name="Google Shape;542;p41"/>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1"/>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1"/>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1"/>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41"/>
          <p:cNvSpPr/>
          <p:nvPr/>
        </p:nvSpPr>
        <p:spPr>
          <a:xfrm>
            <a:off x="3643306" y="42861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rot="2006702">
            <a:off x="8251148" y="258252"/>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a:off x="387496" y="42649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Рисунок 66" descr="vowel_4.png"/>
          <p:cNvPicPr>
            <a:picLocks noChangeAspect="1"/>
          </p:cNvPicPr>
          <p:nvPr/>
        </p:nvPicPr>
        <p:blipFill>
          <a:blip r:embed="rId3"/>
          <a:stretch>
            <a:fillRect/>
          </a:stretch>
        </p:blipFill>
        <p:spPr>
          <a:xfrm rot="21203868">
            <a:off x="5812998" y="2878012"/>
            <a:ext cx="2952971" cy="1922011"/>
          </a:xfrm>
          <a:prstGeom prst="rect">
            <a:avLst/>
          </a:prstGeom>
        </p:spPr>
      </p:pic>
      <p:grpSp>
        <p:nvGrpSpPr>
          <p:cNvPr id="549" name="Google Shape;549;p41"/>
          <p:cNvGrpSpPr/>
          <p:nvPr/>
        </p:nvGrpSpPr>
        <p:grpSpPr>
          <a:xfrm>
            <a:off x="8429652" y="2571750"/>
            <a:ext cx="569450" cy="703275"/>
            <a:chOff x="5016675" y="1670375"/>
            <a:chExt cx="569450" cy="703275"/>
          </a:xfrm>
        </p:grpSpPr>
        <p:sp>
          <p:nvSpPr>
            <p:cNvPr id="550" name="Google Shape;550;p41"/>
            <p:cNvSpPr/>
            <p:nvPr/>
          </p:nvSpPr>
          <p:spPr>
            <a:xfrm>
              <a:off x="5045550" y="1670375"/>
              <a:ext cx="540575" cy="303225"/>
            </a:xfrm>
            <a:custGeom>
              <a:avLst/>
              <a:gdLst/>
              <a:ahLst/>
              <a:cxnLst/>
              <a:rect l="l" t="t" r="r" b="b"/>
              <a:pathLst>
                <a:path w="21623" h="12129" extrusionOk="0">
                  <a:moveTo>
                    <a:pt x="14005" y="828"/>
                  </a:moveTo>
                  <a:cubicBezTo>
                    <a:pt x="14084" y="828"/>
                    <a:pt x="14163" y="828"/>
                    <a:pt x="14241" y="830"/>
                  </a:cubicBezTo>
                  <a:cubicBezTo>
                    <a:pt x="15241" y="854"/>
                    <a:pt x="16241" y="889"/>
                    <a:pt x="17217" y="937"/>
                  </a:cubicBezTo>
                  <a:cubicBezTo>
                    <a:pt x="17658" y="949"/>
                    <a:pt x="18086" y="985"/>
                    <a:pt x="18503" y="997"/>
                  </a:cubicBezTo>
                  <a:cubicBezTo>
                    <a:pt x="18682" y="1009"/>
                    <a:pt x="18872" y="1009"/>
                    <a:pt x="19051" y="1009"/>
                  </a:cubicBezTo>
                  <a:cubicBezTo>
                    <a:pt x="19468" y="1032"/>
                    <a:pt x="19896" y="1044"/>
                    <a:pt x="20313" y="1068"/>
                  </a:cubicBezTo>
                  <a:cubicBezTo>
                    <a:pt x="20765" y="1116"/>
                    <a:pt x="20765" y="1116"/>
                    <a:pt x="20753" y="1580"/>
                  </a:cubicBezTo>
                  <a:cubicBezTo>
                    <a:pt x="20658" y="3437"/>
                    <a:pt x="20575" y="5402"/>
                    <a:pt x="20456" y="7783"/>
                  </a:cubicBezTo>
                  <a:cubicBezTo>
                    <a:pt x="20456" y="7902"/>
                    <a:pt x="20420" y="8033"/>
                    <a:pt x="20384" y="8200"/>
                  </a:cubicBezTo>
                  <a:cubicBezTo>
                    <a:pt x="20361" y="8236"/>
                    <a:pt x="20361" y="8283"/>
                    <a:pt x="20349" y="8307"/>
                  </a:cubicBezTo>
                  <a:lnTo>
                    <a:pt x="19325" y="8307"/>
                  </a:lnTo>
                  <a:cubicBezTo>
                    <a:pt x="18420" y="8331"/>
                    <a:pt x="17491" y="8367"/>
                    <a:pt x="16586" y="8402"/>
                  </a:cubicBezTo>
                  <a:lnTo>
                    <a:pt x="15360" y="8438"/>
                  </a:lnTo>
                  <a:cubicBezTo>
                    <a:pt x="14479" y="8474"/>
                    <a:pt x="13574" y="8498"/>
                    <a:pt x="12681" y="8545"/>
                  </a:cubicBezTo>
                  <a:cubicBezTo>
                    <a:pt x="11407" y="8605"/>
                    <a:pt x="10109" y="8664"/>
                    <a:pt x="8823" y="8724"/>
                  </a:cubicBezTo>
                  <a:lnTo>
                    <a:pt x="7633" y="8783"/>
                  </a:lnTo>
                  <a:cubicBezTo>
                    <a:pt x="7002" y="8807"/>
                    <a:pt x="6585" y="9057"/>
                    <a:pt x="6299" y="9545"/>
                  </a:cubicBezTo>
                  <a:cubicBezTo>
                    <a:pt x="6144" y="9795"/>
                    <a:pt x="5942" y="10022"/>
                    <a:pt x="5716" y="10260"/>
                  </a:cubicBezTo>
                  <a:cubicBezTo>
                    <a:pt x="5656" y="10319"/>
                    <a:pt x="5597" y="10379"/>
                    <a:pt x="5549" y="10438"/>
                  </a:cubicBezTo>
                  <a:cubicBezTo>
                    <a:pt x="5525" y="10462"/>
                    <a:pt x="5478" y="10510"/>
                    <a:pt x="5430" y="10545"/>
                  </a:cubicBezTo>
                  <a:cubicBezTo>
                    <a:pt x="5252" y="10117"/>
                    <a:pt x="5192" y="9772"/>
                    <a:pt x="5216" y="9188"/>
                  </a:cubicBezTo>
                  <a:lnTo>
                    <a:pt x="5216" y="9105"/>
                  </a:lnTo>
                  <a:lnTo>
                    <a:pt x="5168" y="9057"/>
                  </a:lnTo>
                  <a:cubicBezTo>
                    <a:pt x="4990" y="8795"/>
                    <a:pt x="4740" y="8760"/>
                    <a:pt x="4525" y="8760"/>
                  </a:cubicBezTo>
                  <a:cubicBezTo>
                    <a:pt x="4454" y="8760"/>
                    <a:pt x="4394" y="8760"/>
                    <a:pt x="4335" y="8771"/>
                  </a:cubicBezTo>
                  <a:lnTo>
                    <a:pt x="4263" y="8771"/>
                  </a:lnTo>
                  <a:cubicBezTo>
                    <a:pt x="3989" y="8783"/>
                    <a:pt x="3704" y="8819"/>
                    <a:pt x="3442" y="8843"/>
                  </a:cubicBezTo>
                  <a:cubicBezTo>
                    <a:pt x="3180" y="8879"/>
                    <a:pt x="2894" y="8902"/>
                    <a:pt x="2620" y="8914"/>
                  </a:cubicBezTo>
                  <a:cubicBezTo>
                    <a:pt x="2537" y="8922"/>
                    <a:pt x="2454" y="8925"/>
                    <a:pt x="2369" y="8925"/>
                  </a:cubicBezTo>
                  <a:cubicBezTo>
                    <a:pt x="2201" y="8925"/>
                    <a:pt x="2029" y="8914"/>
                    <a:pt x="1846" y="8914"/>
                  </a:cubicBezTo>
                  <a:cubicBezTo>
                    <a:pt x="1703" y="8914"/>
                    <a:pt x="1561" y="8902"/>
                    <a:pt x="1418" y="8902"/>
                  </a:cubicBezTo>
                  <a:cubicBezTo>
                    <a:pt x="1251" y="8902"/>
                    <a:pt x="1144" y="8855"/>
                    <a:pt x="1120" y="8617"/>
                  </a:cubicBezTo>
                  <a:cubicBezTo>
                    <a:pt x="1108" y="8498"/>
                    <a:pt x="1084" y="8367"/>
                    <a:pt x="1072" y="8248"/>
                  </a:cubicBezTo>
                  <a:cubicBezTo>
                    <a:pt x="1025" y="7819"/>
                    <a:pt x="965" y="7366"/>
                    <a:pt x="953" y="6938"/>
                  </a:cubicBezTo>
                  <a:cubicBezTo>
                    <a:pt x="894" y="5461"/>
                    <a:pt x="1013" y="3961"/>
                    <a:pt x="1132" y="2509"/>
                  </a:cubicBezTo>
                  <a:cubicBezTo>
                    <a:pt x="1168" y="2175"/>
                    <a:pt x="1180" y="1866"/>
                    <a:pt x="1203" y="1532"/>
                  </a:cubicBezTo>
                  <a:cubicBezTo>
                    <a:pt x="1239" y="1211"/>
                    <a:pt x="1239" y="1211"/>
                    <a:pt x="1549" y="1187"/>
                  </a:cubicBezTo>
                  <a:cubicBezTo>
                    <a:pt x="2072" y="1161"/>
                    <a:pt x="2639" y="1142"/>
                    <a:pt x="3271" y="1142"/>
                  </a:cubicBezTo>
                  <a:cubicBezTo>
                    <a:pt x="3516" y="1142"/>
                    <a:pt x="3771" y="1145"/>
                    <a:pt x="4037" y="1151"/>
                  </a:cubicBezTo>
                  <a:cubicBezTo>
                    <a:pt x="4871" y="1163"/>
                    <a:pt x="5740" y="1175"/>
                    <a:pt x="6549" y="1187"/>
                  </a:cubicBezTo>
                  <a:cubicBezTo>
                    <a:pt x="7073" y="1211"/>
                    <a:pt x="7597" y="1223"/>
                    <a:pt x="8121" y="1223"/>
                  </a:cubicBezTo>
                  <a:cubicBezTo>
                    <a:pt x="8311" y="1223"/>
                    <a:pt x="8490" y="1211"/>
                    <a:pt x="8645" y="1163"/>
                  </a:cubicBezTo>
                  <a:cubicBezTo>
                    <a:pt x="9454" y="973"/>
                    <a:pt x="10276" y="949"/>
                    <a:pt x="11133" y="925"/>
                  </a:cubicBezTo>
                  <a:lnTo>
                    <a:pt x="11324" y="925"/>
                  </a:lnTo>
                  <a:lnTo>
                    <a:pt x="12491" y="878"/>
                  </a:lnTo>
                  <a:cubicBezTo>
                    <a:pt x="12994" y="857"/>
                    <a:pt x="13507" y="828"/>
                    <a:pt x="14005" y="828"/>
                  </a:cubicBezTo>
                  <a:close/>
                  <a:moveTo>
                    <a:pt x="14717" y="0"/>
                  </a:moveTo>
                  <a:cubicBezTo>
                    <a:pt x="14542" y="0"/>
                    <a:pt x="14368" y="3"/>
                    <a:pt x="14193" y="8"/>
                  </a:cubicBezTo>
                  <a:cubicBezTo>
                    <a:pt x="13419" y="20"/>
                    <a:pt x="12645" y="44"/>
                    <a:pt x="11883" y="92"/>
                  </a:cubicBezTo>
                  <a:lnTo>
                    <a:pt x="11252" y="127"/>
                  </a:lnTo>
                  <a:cubicBezTo>
                    <a:pt x="11038" y="139"/>
                    <a:pt x="10812" y="139"/>
                    <a:pt x="10586" y="151"/>
                  </a:cubicBezTo>
                  <a:cubicBezTo>
                    <a:pt x="10002" y="163"/>
                    <a:pt x="9395" y="175"/>
                    <a:pt x="8800" y="270"/>
                  </a:cubicBezTo>
                  <a:cubicBezTo>
                    <a:pt x="8133" y="360"/>
                    <a:pt x="7460" y="389"/>
                    <a:pt x="6808" y="389"/>
                  </a:cubicBezTo>
                  <a:cubicBezTo>
                    <a:pt x="6156" y="389"/>
                    <a:pt x="5525" y="360"/>
                    <a:pt x="4942" y="330"/>
                  </a:cubicBezTo>
                  <a:cubicBezTo>
                    <a:pt x="3775" y="270"/>
                    <a:pt x="2644" y="270"/>
                    <a:pt x="1263" y="270"/>
                  </a:cubicBezTo>
                  <a:cubicBezTo>
                    <a:pt x="572" y="270"/>
                    <a:pt x="453" y="461"/>
                    <a:pt x="406" y="1140"/>
                  </a:cubicBezTo>
                  <a:cubicBezTo>
                    <a:pt x="394" y="1401"/>
                    <a:pt x="358" y="1675"/>
                    <a:pt x="346" y="1925"/>
                  </a:cubicBezTo>
                  <a:cubicBezTo>
                    <a:pt x="299" y="2413"/>
                    <a:pt x="263" y="2937"/>
                    <a:pt x="227" y="3437"/>
                  </a:cubicBezTo>
                  <a:lnTo>
                    <a:pt x="191" y="3949"/>
                  </a:lnTo>
                  <a:cubicBezTo>
                    <a:pt x="108" y="5521"/>
                    <a:pt x="1" y="7164"/>
                    <a:pt x="215" y="8783"/>
                  </a:cubicBezTo>
                  <a:cubicBezTo>
                    <a:pt x="239" y="8974"/>
                    <a:pt x="287" y="9176"/>
                    <a:pt x="334" y="9367"/>
                  </a:cubicBezTo>
                  <a:cubicBezTo>
                    <a:pt x="346" y="9450"/>
                    <a:pt x="370" y="9545"/>
                    <a:pt x="394" y="9641"/>
                  </a:cubicBezTo>
                  <a:lnTo>
                    <a:pt x="429" y="9819"/>
                  </a:lnTo>
                  <a:lnTo>
                    <a:pt x="1251" y="9795"/>
                  </a:lnTo>
                  <a:cubicBezTo>
                    <a:pt x="2073" y="9760"/>
                    <a:pt x="2846" y="9736"/>
                    <a:pt x="3620" y="9700"/>
                  </a:cubicBezTo>
                  <a:lnTo>
                    <a:pt x="3978" y="9700"/>
                  </a:lnTo>
                  <a:cubicBezTo>
                    <a:pt x="4097" y="9700"/>
                    <a:pt x="4323" y="9700"/>
                    <a:pt x="4347" y="9748"/>
                  </a:cubicBezTo>
                  <a:cubicBezTo>
                    <a:pt x="4394" y="9783"/>
                    <a:pt x="4442" y="9986"/>
                    <a:pt x="4454" y="10093"/>
                  </a:cubicBezTo>
                  <a:lnTo>
                    <a:pt x="4549" y="10629"/>
                  </a:lnTo>
                  <a:cubicBezTo>
                    <a:pt x="4573" y="10795"/>
                    <a:pt x="4585" y="10950"/>
                    <a:pt x="4620" y="11105"/>
                  </a:cubicBezTo>
                  <a:cubicBezTo>
                    <a:pt x="4644" y="11236"/>
                    <a:pt x="4680" y="11367"/>
                    <a:pt x="4728" y="11534"/>
                  </a:cubicBezTo>
                  <a:cubicBezTo>
                    <a:pt x="4751" y="11629"/>
                    <a:pt x="4763" y="11712"/>
                    <a:pt x="4799" y="11819"/>
                  </a:cubicBezTo>
                  <a:lnTo>
                    <a:pt x="4882" y="12129"/>
                  </a:lnTo>
                  <a:lnTo>
                    <a:pt x="5156" y="11938"/>
                  </a:lnTo>
                  <a:cubicBezTo>
                    <a:pt x="5263" y="11867"/>
                    <a:pt x="5359" y="11784"/>
                    <a:pt x="5442" y="11724"/>
                  </a:cubicBezTo>
                  <a:cubicBezTo>
                    <a:pt x="5621" y="11605"/>
                    <a:pt x="5752" y="11510"/>
                    <a:pt x="5871" y="11391"/>
                  </a:cubicBezTo>
                  <a:cubicBezTo>
                    <a:pt x="6192" y="11057"/>
                    <a:pt x="6525" y="10676"/>
                    <a:pt x="6942" y="10200"/>
                  </a:cubicBezTo>
                  <a:cubicBezTo>
                    <a:pt x="7192" y="9903"/>
                    <a:pt x="7418" y="9700"/>
                    <a:pt x="7740" y="9688"/>
                  </a:cubicBezTo>
                  <a:cubicBezTo>
                    <a:pt x="8240" y="9664"/>
                    <a:pt x="8740" y="9641"/>
                    <a:pt x="9228" y="9617"/>
                  </a:cubicBezTo>
                  <a:cubicBezTo>
                    <a:pt x="9931" y="9569"/>
                    <a:pt x="10645" y="9545"/>
                    <a:pt x="11348" y="9510"/>
                  </a:cubicBezTo>
                  <a:lnTo>
                    <a:pt x="12360" y="9462"/>
                  </a:lnTo>
                  <a:cubicBezTo>
                    <a:pt x="13622" y="9402"/>
                    <a:pt x="14931" y="9331"/>
                    <a:pt x="16229" y="9307"/>
                  </a:cubicBezTo>
                  <a:lnTo>
                    <a:pt x="16277" y="9307"/>
                  </a:lnTo>
                  <a:cubicBezTo>
                    <a:pt x="17037" y="9277"/>
                    <a:pt x="17817" y="9252"/>
                    <a:pt x="18600" y="9252"/>
                  </a:cubicBezTo>
                  <a:cubicBezTo>
                    <a:pt x="19068" y="9252"/>
                    <a:pt x="19536" y="9261"/>
                    <a:pt x="20003" y="9283"/>
                  </a:cubicBezTo>
                  <a:lnTo>
                    <a:pt x="20099" y="9283"/>
                  </a:lnTo>
                  <a:cubicBezTo>
                    <a:pt x="20207" y="9290"/>
                    <a:pt x="20304" y="9294"/>
                    <a:pt x="20392" y="9294"/>
                  </a:cubicBezTo>
                  <a:cubicBezTo>
                    <a:pt x="20973" y="9294"/>
                    <a:pt x="21146" y="9119"/>
                    <a:pt x="21301" y="8271"/>
                  </a:cubicBezTo>
                  <a:cubicBezTo>
                    <a:pt x="21313" y="8212"/>
                    <a:pt x="21313" y="8152"/>
                    <a:pt x="21313" y="8117"/>
                  </a:cubicBezTo>
                  <a:lnTo>
                    <a:pt x="21313" y="8069"/>
                  </a:lnTo>
                  <a:cubicBezTo>
                    <a:pt x="21349" y="7438"/>
                    <a:pt x="21373" y="6831"/>
                    <a:pt x="21408" y="6212"/>
                  </a:cubicBezTo>
                  <a:cubicBezTo>
                    <a:pt x="21480" y="4640"/>
                    <a:pt x="21563" y="3021"/>
                    <a:pt x="21623" y="1413"/>
                  </a:cubicBezTo>
                  <a:cubicBezTo>
                    <a:pt x="21611" y="925"/>
                    <a:pt x="21599" y="616"/>
                    <a:pt x="21396" y="401"/>
                  </a:cubicBezTo>
                  <a:cubicBezTo>
                    <a:pt x="21194" y="199"/>
                    <a:pt x="20896" y="151"/>
                    <a:pt x="20408" y="151"/>
                  </a:cubicBezTo>
                  <a:lnTo>
                    <a:pt x="20301" y="151"/>
                  </a:lnTo>
                  <a:cubicBezTo>
                    <a:pt x="19872" y="139"/>
                    <a:pt x="19456" y="127"/>
                    <a:pt x="19027" y="104"/>
                  </a:cubicBezTo>
                  <a:cubicBezTo>
                    <a:pt x="18206" y="80"/>
                    <a:pt x="17408" y="44"/>
                    <a:pt x="16586" y="32"/>
                  </a:cubicBezTo>
                  <a:lnTo>
                    <a:pt x="16348" y="32"/>
                  </a:lnTo>
                  <a:cubicBezTo>
                    <a:pt x="15815" y="23"/>
                    <a:pt x="15267" y="0"/>
                    <a:pt x="14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a:off x="5016675" y="2154450"/>
              <a:ext cx="220600" cy="219200"/>
            </a:xfrm>
            <a:custGeom>
              <a:avLst/>
              <a:gdLst/>
              <a:ahLst/>
              <a:cxnLst/>
              <a:rect l="l" t="t" r="r" b="b"/>
              <a:pathLst>
                <a:path w="8824" h="8768" extrusionOk="0">
                  <a:moveTo>
                    <a:pt x="4540" y="1003"/>
                  </a:moveTo>
                  <a:cubicBezTo>
                    <a:pt x="5122" y="1003"/>
                    <a:pt x="5654" y="1250"/>
                    <a:pt x="6097" y="1743"/>
                  </a:cubicBezTo>
                  <a:cubicBezTo>
                    <a:pt x="6573" y="2267"/>
                    <a:pt x="6930" y="2851"/>
                    <a:pt x="7157" y="3410"/>
                  </a:cubicBezTo>
                  <a:cubicBezTo>
                    <a:pt x="7538" y="4375"/>
                    <a:pt x="7752" y="5494"/>
                    <a:pt x="7811" y="6922"/>
                  </a:cubicBezTo>
                  <a:cubicBezTo>
                    <a:pt x="7811" y="7030"/>
                    <a:pt x="7823" y="7220"/>
                    <a:pt x="7800" y="7268"/>
                  </a:cubicBezTo>
                  <a:cubicBezTo>
                    <a:pt x="7788" y="7292"/>
                    <a:pt x="7669" y="7327"/>
                    <a:pt x="7466" y="7375"/>
                  </a:cubicBezTo>
                  <a:cubicBezTo>
                    <a:pt x="6788" y="7518"/>
                    <a:pt x="6085" y="7637"/>
                    <a:pt x="5406" y="7744"/>
                  </a:cubicBezTo>
                  <a:lnTo>
                    <a:pt x="5144" y="7792"/>
                  </a:lnTo>
                  <a:cubicBezTo>
                    <a:pt x="5037" y="7804"/>
                    <a:pt x="4954" y="7815"/>
                    <a:pt x="4847" y="7827"/>
                  </a:cubicBezTo>
                  <a:cubicBezTo>
                    <a:pt x="4522" y="7880"/>
                    <a:pt x="4188" y="7951"/>
                    <a:pt x="3861" y="7951"/>
                  </a:cubicBezTo>
                  <a:cubicBezTo>
                    <a:pt x="3816" y="7951"/>
                    <a:pt x="3772" y="7949"/>
                    <a:pt x="3728" y="7946"/>
                  </a:cubicBezTo>
                  <a:cubicBezTo>
                    <a:pt x="2942" y="7911"/>
                    <a:pt x="2216" y="7815"/>
                    <a:pt x="1549" y="7673"/>
                  </a:cubicBezTo>
                  <a:cubicBezTo>
                    <a:pt x="918" y="7494"/>
                    <a:pt x="834" y="7375"/>
                    <a:pt x="846" y="6661"/>
                  </a:cubicBezTo>
                  <a:lnTo>
                    <a:pt x="846" y="6482"/>
                  </a:lnTo>
                  <a:lnTo>
                    <a:pt x="846" y="6327"/>
                  </a:lnTo>
                  <a:cubicBezTo>
                    <a:pt x="918" y="5077"/>
                    <a:pt x="1311" y="3827"/>
                    <a:pt x="1954" y="2708"/>
                  </a:cubicBezTo>
                  <a:cubicBezTo>
                    <a:pt x="2406" y="1922"/>
                    <a:pt x="3025" y="1386"/>
                    <a:pt x="3775" y="1136"/>
                  </a:cubicBezTo>
                  <a:cubicBezTo>
                    <a:pt x="4037" y="1047"/>
                    <a:pt x="4293" y="1003"/>
                    <a:pt x="4540" y="1003"/>
                  </a:cubicBezTo>
                  <a:close/>
                  <a:moveTo>
                    <a:pt x="4449" y="1"/>
                  </a:moveTo>
                  <a:cubicBezTo>
                    <a:pt x="3871" y="1"/>
                    <a:pt x="3271" y="181"/>
                    <a:pt x="2704" y="612"/>
                  </a:cubicBezTo>
                  <a:cubicBezTo>
                    <a:pt x="2073" y="1100"/>
                    <a:pt x="1418" y="1636"/>
                    <a:pt x="1084" y="2470"/>
                  </a:cubicBezTo>
                  <a:cubicBezTo>
                    <a:pt x="1025" y="2612"/>
                    <a:pt x="977" y="2743"/>
                    <a:pt x="918" y="2874"/>
                  </a:cubicBezTo>
                  <a:cubicBezTo>
                    <a:pt x="656" y="3541"/>
                    <a:pt x="370" y="4244"/>
                    <a:pt x="227" y="4970"/>
                  </a:cubicBezTo>
                  <a:cubicBezTo>
                    <a:pt x="108" y="5529"/>
                    <a:pt x="72" y="6089"/>
                    <a:pt x="60" y="6661"/>
                  </a:cubicBezTo>
                  <a:cubicBezTo>
                    <a:pt x="49" y="6899"/>
                    <a:pt x="49" y="7137"/>
                    <a:pt x="25" y="7375"/>
                  </a:cubicBezTo>
                  <a:cubicBezTo>
                    <a:pt x="1" y="7696"/>
                    <a:pt x="144" y="7946"/>
                    <a:pt x="430" y="8089"/>
                  </a:cubicBezTo>
                  <a:cubicBezTo>
                    <a:pt x="501" y="8125"/>
                    <a:pt x="596" y="8173"/>
                    <a:pt x="680" y="8220"/>
                  </a:cubicBezTo>
                  <a:cubicBezTo>
                    <a:pt x="882" y="8339"/>
                    <a:pt x="1084" y="8458"/>
                    <a:pt x="1311" y="8506"/>
                  </a:cubicBezTo>
                  <a:cubicBezTo>
                    <a:pt x="1811" y="8601"/>
                    <a:pt x="2323" y="8649"/>
                    <a:pt x="2811" y="8708"/>
                  </a:cubicBezTo>
                  <a:cubicBezTo>
                    <a:pt x="2989" y="8720"/>
                    <a:pt x="3168" y="8756"/>
                    <a:pt x="3347" y="8768"/>
                  </a:cubicBezTo>
                  <a:lnTo>
                    <a:pt x="3406" y="8768"/>
                  </a:lnTo>
                  <a:cubicBezTo>
                    <a:pt x="3585" y="8756"/>
                    <a:pt x="3751" y="8744"/>
                    <a:pt x="3918" y="8744"/>
                  </a:cubicBezTo>
                  <a:cubicBezTo>
                    <a:pt x="4251" y="8720"/>
                    <a:pt x="4585" y="8696"/>
                    <a:pt x="4894" y="8649"/>
                  </a:cubicBezTo>
                  <a:cubicBezTo>
                    <a:pt x="5192" y="8601"/>
                    <a:pt x="5502" y="8577"/>
                    <a:pt x="5823" y="8542"/>
                  </a:cubicBezTo>
                  <a:cubicBezTo>
                    <a:pt x="6561" y="8470"/>
                    <a:pt x="7323" y="8399"/>
                    <a:pt x="8061" y="8149"/>
                  </a:cubicBezTo>
                  <a:cubicBezTo>
                    <a:pt x="8704" y="7935"/>
                    <a:pt x="8823" y="7827"/>
                    <a:pt x="8823" y="7113"/>
                  </a:cubicBezTo>
                  <a:cubicBezTo>
                    <a:pt x="8823" y="6934"/>
                    <a:pt x="8812" y="6792"/>
                    <a:pt x="8800" y="6661"/>
                  </a:cubicBezTo>
                  <a:cubicBezTo>
                    <a:pt x="8693" y="6280"/>
                    <a:pt x="8621" y="5887"/>
                    <a:pt x="8562" y="5482"/>
                  </a:cubicBezTo>
                  <a:cubicBezTo>
                    <a:pt x="8478" y="5077"/>
                    <a:pt x="8419" y="4672"/>
                    <a:pt x="8347" y="4279"/>
                  </a:cubicBezTo>
                  <a:cubicBezTo>
                    <a:pt x="8133" y="3053"/>
                    <a:pt x="7633" y="1993"/>
                    <a:pt x="6847" y="1124"/>
                  </a:cubicBezTo>
                  <a:cubicBezTo>
                    <a:pt x="6265" y="476"/>
                    <a:pt x="5387" y="1"/>
                    <a:pt x="4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1"/>
            <p:cNvSpPr/>
            <p:nvPr/>
          </p:nvSpPr>
          <p:spPr>
            <a:xfrm>
              <a:off x="5056575" y="1986675"/>
              <a:ext cx="149450" cy="151550"/>
            </a:xfrm>
            <a:custGeom>
              <a:avLst/>
              <a:gdLst/>
              <a:ahLst/>
              <a:cxnLst/>
              <a:rect l="l" t="t" r="r" b="b"/>
              <a:pathLst>
                <a:path w="5978" h="6062" extrusionOk="0">
                  <a:moveTo>
                    <a:pt x="3120" y="953"/>
                  </a:moveTo>
                  <a:cubicBezTo>
                    <a:pt x="3644" y="953"/>
                    <a:pt x="4144" y="1084"/>
                    <a:pt x="4477" y="1370"/>
                  </a:cubicBezTo>
                  <a:cubicBezTo>
                    <a:pt x="4620" y="1489"/>
                    <a:pt x="4727" y="1644"/>
                    <a:pt x="4799" y="1763"/>
                  </a:cubicBezTo>
                  <a:cubicBezTo>
                    <a:pt x="5275" y="2715"/>
                    <a:pt x="5025" y="3870"/>
                    <a:pt x="4191" y="4561"/>
                  </a:cubicBezTo>
                  <a:cubicBezTo>
                    <a:pt x="3548" y="5097"/>
                    <a:pt x="3227" y="5216"/>
                    <a:pt x="2584" y="5216"/>
                  </a:cubicBezTo>
                  <a:cubicBezTo>
                    <a:pt x="1727" y="5216"/>
                    <a:pt x="1108" y="4954"/>
                    <a:pt x="953" y="3751"/>
                  </a:cubicBezTo>
                  <a:cubicBezTo>
                    <a:pt x="810" y="2727"/>
                    <a:pt x="1072" y="1965"/>
                    <a:pt x="1751" y="1370"/>
                  </a:cubicBezTo>
                  <a:cubicBezTo>
                    <a:pt x="2084" y="1084"/>
                    <a:pt x="2596" y="953"/>
                    <a:pt x="3120" y="953"/>
                  </a:cubicBezTo>
                  <a:close/>
                  <a:moveTo>
                    <a:pt x="3335" y="0"/>
                  </a:moveTo>
                  <a:cubicBezTo>
                    <a:pt x="2946" y="0"/>
                    <a:pt x="2549" y="74"/>
                    <a:pt x="2120" y="179"/>
                  </a:cubicBezTo>
                  <a:cubicBezTo>
                    <a:pt x="1453" y="346"/>
                    <a:pt x="917" y="763"/>
                    <a:pt x="548" y="1418"/>
                  </a:cubicBezTo>
                  <a:cubicBezTo>
                    <a:pt x="143" y="2120"/>
                    <a:pt x="0" y="2918"/>
                    <a:pt x="96" y="3799"/>
                  </a:cubicBezTo>
                  <a:cubicBezTo>
                    <a:pt x="250" y="4978"/>
                    <a:pt x="1120" y="5871"/>
                    <a:pt x="2346" y="6025"/>
                  </a:cubicBezTo>
                  <a:cubicBezTo>
                    <a:pt x="2501" y="6049"/>
                    <a:pt x="2644" y="6061"/>
                    <a:pt x="2775" y="6061"/>
                  </a:cubicBezTo>
                  <a:cubicBezTo>
                    <a:pt x="3644" y="6061"/>
                    <a:pt x="4406" y="5668"/>
                    <a:pt x="5096" y="4882"/>
                  </a:cubicBezTo>
                  <a:cubicBezTo>
                    <a:pt x="5715" y="4204"/>
                    <a:pt x="5977" y="3513"/>
                    <a:pt x="5930" y="2811"/>
                  </a:cubicBezTo>
                  <a:lnTo>
                    <a:pt x="5930" y="2799"/>
                  </a:lnTo>
                  <a:cubicBezTo>
                    <a:pt x="5918" y="2727"/>
                    <a:pt x="5918" y="2656"/>
                    <a:pt x="5918" y="2573"/>
                  </a:cubicBezTo>
                  <a:cubicBezTo>
                    <a:pt x="5906" y="2394"/>
                    <a:pt x="5894" y="2215"/>
                    <a:pt x="5858" y="2061"/>
                  </a:cubicBezTo>
                  <a:cubicBezTo>
                    <a:pt x="5680" y="1132"/>
                    <a:pt x="5203" y="537"/>
                    <a:pt x="4406" y="215"/>
                  </a:cubicBezTo>
                  <a:cubicBezTo>
                    <a:pt x="4042" y="62"/>
                    <a:pt x="3691" y="0"/>
                    <a:pt x="3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1"/>
            <p:cNvSpPr/>
            <p:nvPr/>
          </p:nvSpPr>
          <p:spPr>
            <a:xfrm>
              <a:off x="5060450" y="1686350"/>
              <a:ext cx="509000" cy="256300"/>
            </a:xfrm>
            <a:custGeom>
              <a:avLst/>
              <a:gdLst/>
              <a:ahLst/>
              <a:cxnLst/>
              <a:rect l="l" t="t" r="r" b="b"/>
              <a:pathLst>
                <a:path w="20360" h="10252" extrusionOk="0">
                  <a:moveTo>
                    <a:pt x="19931" y="7906"/>
                  </a:moveTo>
                  <a:cubicBezTo>
                    <a:pt x="19503" y="7906"/>
                    <a:pt x="19110" y="7894"/>
                    <a:pt x="18741" y="7906"/>
                  </a:cubicBezTo>
                  <a:cubicBezTo>
                    <a:pt x="17705" y="7942"/>
                    <a:pt x="16669" y="7978"/>
                    <a:pt x="15633" y="8013"/>
                  </a:cubicBezTo>
                  <a:cubicBezTo>
                    <a:pt x="14454" y="8061"/>
                    <a:pt x="13276" y="8097"/>
                    <a:pt x="12085" y="8144"/>
                  </a:cubicBezTo>
                  <a:cubicBezTo>
                    <a:pt x="10406" y="8216"/>
                    <a:pt x="8727" y="8311"/>
                    <a:pt x="7025" y="8382"/>
                  </a:cubicBezTo>
                  <a:cubicBezTo>
                    <a:pt x="6537" y="8418"/>
                    <a:pt x="6132" y="8561"/>
                    <a:pt x="5870" y="9037"/>
                  </a:cubicBezTo>
                  <a:cubicBezTo>
                    <a:pt x="5679" y="9383"/>
                    <a:pt x="5358" y="9680"/>
                    <a:pt x="5096" y="9978"/>
                  </a:cubicBezTo>
                  <a:cubicBezTo>
                    <a:pt x="4989" y="10097"/>
                    <a:pt x="4846" y="10156"/>
                    <a:pt x="4703" y="10252"/>
                  </a:cubicBezTo>
                  <a:cubicBezTo>
                    <a:pt x="4429" y="9692"/>
                    <a:pt x="4334" y="9287"/>
                    <a:pt x="4346" y="8573"/>
                  </a:cubicBezTo>
                  <a:cubicBezTo>
                    <a:pt x="4155" y="8323"/>
                    <a:pt x="3870" y="8371"/>
                    <a:pt x="3620" y="8382"/>
                  </a:cubicBezTo>
                  <a:cubicBezTo>
                    <a:pt x="3072" y="8406"/>
                    <a:pt x="2536" y="8502"/>
                    <a:pt x="1977" y="8525"/>
                  </a:cubicBezTo>
                  <a:cubicBezTo>
                    <a:pt x="1584" y="8561"/>
                    <a:pt x="1179" y="8513"/>
                    <a:pt x="762" y="8513"/>
                  </a:cubicBezTo>
                  <a:cubicBezTo>
                    <a:pt x="429" y="8513"/>
                    <a:pt x="274" y="8323"/>
                    <a:pt x="238" y="8025"/>
                  </a:cubicBezTo>
                  <a:cubicBezTo>
                    <a:pt x="179" y="7454"/>
                    <a:pt x="107" y="6894"/>
                    <a:pt x="72" y="6323"/>
                  </a:cubicBezTo>
                  <a:cubicBezTo>
                    <a:pt x="0" y="4513"/>
                    <a:pt x="191" y="2715"/>
                    <a:pt x="334" y="905"/>
                  </a:cubicBezTo>
                  <a:cubicBezTo>
                    <a:pt x="357" y="465"/>
                    <a:pt x="405" y="393"/>
                    <a:pt x="881" y="358"/>
                  </a:cubicBezTo>
                  <a:cubicBezTo>
                    <a:pt x="1715" y="310"/>
                    <a:pt x="2548" y="298"/>
                    <a:pt x="3382" y="310"/>
                  </a:cubicBezTo>
                  <a:cubicBezTo>
                    <a:pt x="4751" y="334"/>
                    <a:pt x="6108" y="370"/>
                    <a:pt x="7477" y="405"/>
                  </a:cubicBezTo>
                  <a:cubicBezTo>
                    <a:pt x="7644" y="405"/>
                    <a:pt x="7799" y="393"/>
                    <a:pt x="7954" y="358"/>
                  </a:cubicBezTo>
                  <a:cubicBezTo>
                    <a:pt x="8847" y="131"/>
                    <a:pt x="9763" y="131"/>
                    <a:pt x="10680" y="120"/>
                  </a:cubicBezTo>
                  <a:cubicBezTo>
                    <a:pt x="11656" y="96"/>
                    <a:pt x="12621" y="0"/>
                    <a:pt x="13609" y="12"/>
                  </a:cubicBezTo>
                  <a:cubicBezTo>
                    <a:pt x="15038" y="36"/>
                    <a:pt x="16455" y="120"/>
                    <a:pt x="17883" y="179"/>
                  </a:cubicBezTo>
                  <a:cubicBezTo>
                    <a:pt x="18491" y="215"/>
                    <a:pt x="19098" y="215"/>
                    <a:pt x="19705" y="274"/>
                  </a:cubicBezTo>
                  <a:cubicBezTo>
                    <a:pt x="20277" y="310"/>
                    <a:pt x="20360" y="429"/>
                    <a:pt x="20336" y="1012"/>
                  </a:cubicBezTo>
                  <a:cubicBezTo>
                    <a:pt x="20241" y="3072"/>
                    <a:pt x="20157" y="5120"/>
                    <a:pt x="20050" y="7180"/>
                  </a:cubicBezTo>
                  <a:cubicBezTo>
                    <a:pt x="20062" y="7382"/>
                    <a:pt x="19991" y="7597"/>
                    <a:pt x="19931" y="7906"/>
                  </a:cubicBezTo>
                  <a:close/>
                  <a:moveTo>
                    <a:pt x="18538" y="2203"/>
                  </a:moveTo>
                  <a:cubicBezTo>
                    <a:pt x="18419" y="2144"/>
                    <a:pt x="18324" y="2072"/>
                    <a:pt x="18217" y="2060"/>
                  </a:cubicBezTo>
                  <a:cubicBezTo>
                    <a:pt x="17431" y="2013"/>
                    <a:pt x="16633" y="1953"/>
                    <a:pt x="15835" y="1953"/>
                  </a:cubicBezTo>
                  <a:cubicBezTo>
                    <a:pt x="15216" y="1953"/>
                    <a:pt x="14573" y="2025"/>
                    <a:pt x="13954" y="2025"/>
                  </a:cubicBezTo>
                  <a:cubicBezTo>
                    <a:pt x="10180" y="2048"/>
                    <a:pt x="6418" y="2048"/>
                    <a:pt x="2655" y="2048"/>
                  </a:cubicBezTo>
                  <a:cubicBezTo>
                    <a:pt x="2465" y="2048"/>
                    <a:pt x="2179" y="1989"/>
                    <a:pt x="2179" y="2263"/>
                  </a:cubicBezTo>
                  <a:cubicBezTo>
                    <a:pt x="2179" y="2525"/>
                    <a:pt x="2441" y="2441"/>
                    <a:pt x="2620" y="2441"/>
                  </a:cubicBezTo>
                  <a:cubicBezTo>
                    <a:pt x="3382" y="2441"/>
                    <a:pt x="4120" y="2417"/>
                    <a:pt x="4882" y="2417"/>
                  </a:cubicBezTo>
                  <a:lnTo>
                    <a:pt x="10632" y="2417"/>
                  </a:lnTo>
                  <a:cubicBezTo>
                    <a:pt x="11787" y="2417"/>
                    <a:pt x="12954" y="2406"/>
                    <a:pt x="14109" y="2370"/>
                  </a:cubicBezTo>
                  <a:cubicBezTo>
                    <a:pt x="15383" y="2346"/>
                    <a:pt x="16633" y="2239"/>
                    <a:pt x="17895" y="2441"/>
                  </a:cubicBezTo>
                  <a:cubicBezTo>
                    <a:pt x="18121" y="2501"/>
                    <a:pt x="18360" y="2501"/>
                    <a:pt x="18538" y="2203"/>
                  </a:cubicBezTo>
                  <a:close/>
                  <a:moveTo>
                    <a:pt x="18312" y="4191"/>
                  </a:moveTo>
                  <a:cubicBezTo>
                    <a:pt x="17943" y="4037"/>
                    <a:pt x="17562" y="4037"/>
                    <a:pt x="17229" y="4037"/>
                  </a:cubicBezTo>
                  <a:cubicBezTo>
                    <a:pt x="14728" y="3989"/>
                    <a:pt x="12228" y="3965"/>
                    <a:pt x="9728" y="3930"/>
                  </a:cubicBezTo>
                  <a:cubicBezTo>
                    <a:pt x="7489" y="3906"/>
                    <a:pt x="5239" y="3870"/>
                    <a:pt x="3012" y="3846"/>
                  </a:cubicBezTo>
                  <a:cubicBezTo>
                    <a:pt x="2858" y="3846"/>
                    <a:pt x="2715" y="3834"/>
                    <a:pt x="2596" y="3870"/>
                  </a:cubicBezTo>
                  <a:cubicBezTo>
                    <a:pt x="2500" y="3906"/>
                    <a:pt x="2465" y="4025"/>
                    <a:pt x="2298" y="4191"/>
                  </a:cubicBezTo>
                  <a:cubicBezTo>
                    <a:pt x="2608" y="4203"/>
                    <a:pt x="2822" y="4215"/>
                    <a:pt x="3012" y="4215"/>
                  </a:cubicBezTo>
                  <a:cubicBezTo>
                    <a:pt x="4144" y="4227"/>
                    <a:pt x="5287" y="4227"/>
                    <a:pt x="6418" y="4251"/>
                  </a:cubicBezTo>
                  <a:cubicBezTo>
                    <a:pt x="8144" y="4275"/>
                    <a:pt x="9870" y="4322"/>
                    <a:pt x="11597" y="4346"/>
                  </a:cubicBezTo>
                  <a:cubicBezTo>
                    <a:pt x="13121" y="4382"/>
                    <a:pt x="14645" y="4394"/>
                    <a:pt x="16169" y="4418"/>
                  </a:cubicBezTo>
                  <a:lnTo>
                    <a:pt x="17681" y="4465"/>
                  </a:lnTo>
                  <a:cubicBezTo>
                    <a:pt x="17907" y="4453"/>
                    <a:pt x="18145" y="4501"/>
                    <a:pt x="18312" y="4191"/>
                  </a:cubicBezTo>
                  <a:close/>
                  <a:moveTo>
                    <a:pt x="11466" y="6180"/>
                  </a:moveTo>
                  <a:cubicBezTo>
                    <a:pt x="11466" y="6120"/>
                    <a:pt x="11454" y="6073"/>
                    <a:pt x="11454" y="6013"/>
                  </a:cubicBezTo>
                  <a:cubicBezTo>
                    <a:pt x="11347" y="5965"/>
                    <a:pt x="11240" y="5882"/>
                    <a:pt x="11133" y="5882"/>
                  </a:cubicBezTo>
                  <a:cubicBezTo>
                    <a:pt x="10799" y="5870"/>
                    <a:pt x="10454" y="5870"/>
                    <a:pt x="10097" y="5882"/>
                  </a:cubicBezTo>
                  <a:cubicBezTo>
                    <a:pt x="8835" y="5942"/>
                    <a:pt x="7584" y="6037"/>
                    <a:pt x="6310" y="6049"/>
                  </a:cubicBezTo>
                  <a:cubicBezTo>
                    <a:pt x="5215" y="6061"/>
                    <a:pt x="4108" y="5977"/>
                    <a:pt x="3024" y="5942"/>
                  </a:cubicBezTo>
                  <a:cubicBezTo>
                    <a:pt x="2846" y="5942"/>
                    <a:pt x="2667" y="5954"/>
                    <a:pt x="2489" y="6001"/>
                  </a:cubicBezTo>
                  <a:cubicBezTo>
                    <a:pt x="2441" y="6013"/>
                    <a:pt x="2370" y="6120"/>
                    <a:pt x="2381" y="6192"/>
                  </a:cubicBezTo>
                  <a:cubicBezTo>
                    <a:pt x="2381" y="6251"/>
                    <a:pt x="2465" y="6346"/>
                    <a:pt x="2524" y="6370"/>
                  </a:cubicBezTo>
                  <a:cubicBezTo>
                    <a:pt x="2643" y="6406"/>
                    <a:pt x="2762" y="6394"/>
                    <a:pt x="2881" y="6406"/>
                  </a:cubicBezTo>
                  <a:cubicBezTo>
                    <a:pt x="3655" y="6430"/>
                    <a:pt x="4429" y="6477"/>
                    <a:pt x="5203" y="6477"/>
                  </a:cubicBezTo>
                  <a:cubicBezTo>
                    <a:pt x="6096" y="6477"/>
                    <a:pt x="6989" y="6466"/>
                    <a:pt x="7882" y="6430"/>
                  </a:cubicBezTo>
                  <a:cubicBezTo>
                    <a:pt x="8894" y="6406"/>
                    <a:pt x="9906" y="6382"/>
                    <a:pt x="10930" y="6346"/>
                  </a:cubicBezTo>
                  <a:cubicBezTo>
                    <a:pt x="11109" y="6335"/>
                    <a:pt x="11287" y="6239"/>
                    <a:pt x="11466" y="6180"/>
                  </a:cubicBezTo>
                  <a:close/>
                  <a:moveTo>
                    <a:pt x="13549" y="6394"/>
                  </a:moveTo>
                  <a:cubicBezTo>
                    <a:pt x="13478" y="6096"/>
                    <a:pt x="13323" y="6073"/>
                    <a:pt x="13180" y="6156"/>
                  </a:cubicBezTo>
                  <a:cubicBezTo>
                    <a:pt x="13133" y="6168"/>
                    <a:pt x="13145" y="6287"/>
                    <a:pt x="13133" y="6346"/>
                  </a:cubicBezTo>
                  <a:cubicBezTo>
                    <a:pt x="13252" y="6358"/>
                    <a:pt x="13383" y="6370"/>
                    <a:pt x="13549" y="63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5071450" y="2001275"/>
              <a:ext cx="123250" cy="121750"/>
            </a:xfrm>
            <a:custGeom>
              <a:avLst/>
              <a:gdLst/>
              <a:ahLst/>
              <a:cxnLst/>
              <a:rect l="l" t="t" r="r" b="b"/>
              <a:pathLst>
                <a:path w="4930" h="4870" extrusionOk="0">
                  <a:moveTo>
                    <a:pt x="2001" y="4870"/>
                  </a:moveTo>
                  <a:cubicBezTo>
                    <a:pt x="1037" y="4870"/>
                    <a:pt x="322" y="4525"/>
                    <a:pt x="144" y="3215"/>
                  </a:cubicBezTo>
                  <a:cubicBezTo>
                    <a:pt x="1" y="2203"/>
                    <a:pt x="215" y="1310"/>
                    <a:pt x="1013" y="619"/>
                  </a:cubicBezTo>
                  <a:cubicBezTo>
                    <a:pt x="1739" y="0"/>
                    <a:pt x="3287" y="0"/>
                    <a:pt x="4025" y="607"/>
                  </a:cubicBezTo>
                  <a:cubicBezTo>
                    <a:pt x="4180" y="738"/>
                    <a:pt x="4323" y="893"/>
                    <a:pt x="4418" y="1072"/>
                  </a:cubicBezTo>
                  <a:cubicBezTo>
                    <a:pt x="4930" y="2131"/>
                    <a:pt x="4656" y="3394"/>
                    <a:pt x="3763" y="4156"/>
                  </a:cubicBezTo>
                  <a:cubicBezTo>
                    <a:pt x="3073" y="4715"/>
                    <a:pt x="2703" y="4870"/>
                    <a:pt x="2001" y="48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5388150" y="1837850"/>
              <a:ext cx="11050" cy="8375"/>
            </a:xfrm>
            <a:custGeom>
              <a:avLst/>
              <a:gdLst/>
              <a:ahLst/>
              <a:cxnLst/>
              <a:rect l="l" t="t" r="r" b="b"/>
              <a:pathLst>
                <a:path w="442" h="335" extrusionOk="0">
                  <a:moveTo>
                    <a:pt x="441" y="334"/>
                  </a:moveTo>
                  <a:cubicBezTo>
                    <a:pt x="275" y="310"/>
                    <a:pt x="144" y="298"/>
                    <a:pt x="1" y="298"/>
                  </a:cubicBezTo>
                  <a:cubicBezTo>
                    <a:pt x="25" y="227"/>
                    <a:pt x="25" y="120"/>
                    <a:pt x="49" y="108"/>
                  </a:cubicBezTo>
                  <a:cubicBezTo>
                    <a:pt x="215" y="1"/>
                    <a:pt x="370" y="13"/>
                    <a:pt x="441"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1"/>
            <p:cNvSpPr/>
            <p:nvPr/>
          </p:nvSpPr>
          <p:spPr>
            <a:xfrm>
              <a:off x="5111050" y="1731600"/>
              <a:ext cx="417625" cy="20250"/>
            </a:xfrm>
            <a:custGeom>
              <a:avLst/>
              <a:gdLst/>
              <a:ahLst/>
              <a:cxnLst/>
              <a:rect l="l" t="t" r="r" b="b"/>
              <a:pathLst>
                <a:path w="16705" h="810" extrusionOk="0">
                  <a:moveTo>
                    <a:pt x="16586" y="262"/>
                  </a:moveTo>
                  <a:cubicBezTo>
                    <a:pt x="16550" y="250"/>
                    <a:pt x="16526" y="238"/>
                    <a:pt x="16478" y="203"/>
                  </a:cubicBezTo>
                  <a:cubicBezTo>
                    <a:pt x="16395" y="155"/>
                    <a:pt x="16312" y="95"/>
                    <a:pt x="16193" y="95"/>
                  </a:cubicBezTo>
                  <a:lnTo>
                    <a:pt x="15883" y="84"/>
                  </a:lnTo>
                  <a:cubicBezTo>
                    <a:pt x="15205" y="36"/>
                    <a:pt x="14502" y="12"/>
                    <a:pt x="13811" y="0"/>
                  </a:cubicBezTo>
                  <a:lnTo>
                    <a:pt x="13740" y="0"/>
                  </a:lnTo>
                  <a:cubicBezTo>
                    <a:pt x="13430" y="0"/>
                    <a:pt x="13109" y="12"/>
                    <a:pt x="12811" y="36"/>
                  </a:cubicBezTo>
                  <a:lnTo>
                    <a:pt x="11918" y="84"/>
                  </a:lnTo>
                  <a:cubicBezTo>
                    <a:pt x="9513" y="84"/>
                    <a:pt x="7096" y="95"/>
                    <a:pt x="4703" y="95"/>
                  </a:cubicBezTo>
                  <a:lnTo>
                    <a:pt x="631" y="95"/>
                  </a:lnTo>
                  <a:lnTo>
                    <a:pt x="536" y="95"/>
                  </a:lnTo>
                  <a:lnTo>
                    <a:pt x="429" y="95"/>
                  </a:lnTo>
                  <a:cubicBezTo>
                    <a:pt x="334" y="95"/>
                    <a:pt x="191" y="119"/>
                    <a:pt x="107" y="203"/>
                  </a:cubicBezTo>
                  <a:cubicBezTo>
                    <a:pt x="48" y="262"/>
                    <a:pt x="0" y="369"/>
                    <a:pt x="0" y="476"/>
                  </a:cubicBezTo>
                  <a:cubicBezTo>
                    <a:pt x="0" y="572"/>
                    <a:pt x="48" y="810"/>
                    <a:pt x="369" y="810"/>
                  </a:cubicBezTo>
                  <a:lnTo>
                    <a:pt x="488" y="810"/>
                  </a:lnTo>
                  <a:lnTo>
                    <a:pt x="584" y="810"/>
                  </a:lnTo>
                  <a:cubicBezTo>
                    <a:pt x="953" y="810"/>
                    <a:pt x="1322" y="810"/>
                    <a:pt x="1703" y="798"/>
                  </a:cubicBezTo>
                  <a:cubicBezTo>
                    <a:pt x="2084" y="798"/>
                    <a:pt x="2453" y="786"/>
                    <a:pt x="2846" y="786"/>
                  </a:cubicBezTo>
                  <a:lnTo>
                    <a:pt x="3751" y="786"/>
                  </a:lnTo>
                  <a:lnTo>
                    <a:pt x="5429" y="786"/>
                  </a:lnTo>
                  <a:lnTo>
                    <a:pt x="7120" y="786"/>
                  </a:lnTo>
                  <a:lnTo>
                    <a:pt x="8585" y="786"/>
                  </a:lnTo>
                  <a:cubicBezTo>
                    <a:pt x="9704" y="786"/>
                    <a:pt x="10847" y="774"/>
                    <a:pt x="12073" y="738"/>
                  </a:cubicBezTo>
                  <a:cubicBezTo>
                    <a:pt x="12323" y="738"/>
                    <a:pt x="12561" y="726"/>
                    <a:pt x="12799" y="715"/>
                  </a:cubicBezTo>
                  <a:cubicBezTo>
                    <a:pt x="13216" y="691"/>
                    <a:pt x="13645" y="679"/>
                    <a:pt x="14062" y="679"/>
                  </a:cubicBezTo>
                  <a:cubicBezTo>
                    <a:pt x="14752" y="679"/>
                    <a:pt x="15300" y="726"/>
                    <a:pt x="15812" y="798"/>
                  </a:cubicBezTo>
                  <a:cubicBezTo>
                    <a:pt x="15871" y="810"/>
                    <a:pt x="15955" y="810"/>
                    <a:pt x="16026" y="810"/>
                  </a:cubicBezTo>
                  <a:cubicBezTo>
                    <a:pt x="16288" y="810"/>
                    <a:pt x="16478" y="715"/>
                    <a:pt x="16609" y="476"/>
                  </a:cubicBezTo>
                  <a:lnTo>
                    <a:pt x="16705" y="3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1"/>
            <p:cNvSpPr/>
            <p:nvPr/>
          </p:nvSpPr>
          <p:spPr>
            <a:xfrm>
              <a:off x="5109550" y="1778625"/>
              <a:ext cx="414375" cy="23525"/>
            </a:xfrm>
            <a:custGeom>
              <a:avLst/>
              <a:gdLst/>
              <a:ahLst/>
              <a:cxnLst/>
              <a:rect l="l" t="t" r="r" b="b"/>
              <a:pathLst>
                <a:path w="16575" h="941" extrusionOk="0">
                  <a:moveTo>
                    <a:pt x="15324" y="203"/>
                  </a:moveTo>
                  <a:lnTo>
                    <a:pt x="15265" y="203"/>
                  </a:lnTo>
                  <a:cubicBezTo>
                    <a:pt x="13395" y="167"/>
                    <a:pt x="11538" y="143"/>
                    <a:pt x="9680" y="119"/>
                  </a:cubicBezTo>
                  <a:lnTo>
                    <a:pt x="5859" y="60"/>
                  </a:lnTo>
                  <a:cubicBezTo>
                    <a:pt x="4251" y="48"/>
                    <a:pt x="2656" y="24"/>
                    <a:pt x="1048" y="0"/>
                  </a:cubicBezTo>
                  <a:lnTo>
                    <a:pt x="929" y="0"/>
                  </a:lnTo>
                  <a:cubicBezTo>
                    <a:pt x="822" y="0"/>
                    <a:pt x="691" y="0"/>
                    <a:pt x="572" y="48"/>
                  </a:cubicBezTo>
                  <a:cubicBezTo>
                    <a:pt x="477" y="84"/>
                    <a:pt x="417" y="155"/>
                    <a:pt x="346" y="262"/>
                  </a:cubicBezTo>
                  <a:cubicBezTo>
                    <a:pt x="322" y="298"/>
                    <a:pt x="275" y="346"/>
                    <a:pt x="215" y="417"/>
                  </a:cubicBezTo>
                  <a:lnTo>
                    <a:pt x="1" y="655"/>
                  </a:lnTo>
                  <a:lnTo>
                    <a:pt x="310" y="679"/>
                  </a:lnTo>
                  <a:cubicBezTo>
                    <a:pt x="417" y="679"/>
                    <a:pt x="513" y="691"/>
                    <a:pt x="596" y="691"/>
                  </a:cubicBezTo>
                  <a:cubicBezTo>
                    <a:pt x="775" y="703"/>
                    <a:pt x="906" y="703"/>
                    <a:pt x="1025" y="703"/>
                  </a:cubicBezTo>
                  <a:cubicBezTo>
                    <a:pt x="1441" y="703"/>
                    <a:pt x="1882" y="703"/>
                    <a:pt x="2299" y="715"/>
                  </a:cubicBezTo>
                  <a:cubicBezTo>
                    <a:pt x="3013" y="715"/>
                    <a:pt x="3727" y="727"/>
                    <a:pt x="4454" y="727"/>
                  </a:cubicBezTo>
                  <a:cubicBezTo>
                    <a:pt x="5382" y="750"/>
                    <a:pt x="6311" y="762"/>
                    <a:pt x="7240" y="798"/>
                  </a:cubicBezTo>
                  <a:cubicBezTo>
                    <a:pt x="8037" y="810"/>
                    <a:pt x="8835" y="822"/>
                    <a:pt x="9633" y="834"/>
                  </a:cubicBezTo>
                  <a:lnTo>
                    <a:pt x="12133" y="881"/>
                  </a:lnTo>
                  <a:cubicBezTo>
                    <a:pt x="12836" y="893"/>
                    <a:pt x="13514" y="893"/>
                    <a:pt x="14217" y="905"/>
                  </a:cubicBezTo>
                  <a:cubicBezTo>
                    <a:pt x="14443" y="905"/>
                    <a:pt x="14645" y="929"/>
                    <a:pt x="14872" y="929"/>
                  </a:cubicBezTo>
                  <a:cubicBezTo>
                    <a:pt x="15157" y="941"/>
                    <a:pt x="15455" y="941"/>
                    <a:pt x="15753" y="941"/>
                  </a:cubicBezTo>
                  <a:lnTo>
                    <a:pt x="15872" y="941"/>
                  </a:lnTo>
                  <a:cubicBezTo>
                    <a:pt x="16098" y="941"/>
                    <a:pt x="16324" y="893"/>
                    <a:pt x="16491" y="584"/>
                  </a:cubicBezTo>
                  <a:lnTo>
                    <a:pt x="16574" y="441"/>
                  </a:lnTo>
                  <a:lnTo>
                    <a:pt x="16419" y="381"/>
                  </a:lnTo>
                  <a:cubicBezTo>
                    <a:pt x="16015" y="203"/>
                    <a:pt x="15657" y="203"/>
                    <a:pt x="15324" y="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1"/>
            <p:cNvSpPr/>
            <p:nvPr/>
          </p:nvSpPr>
          <p:spPr>
            <a:xfrm>
              <a:off x="5115200" y="1829225"/>
              <a:ext cx="235175" cy="22950"/>
            </a:xfrm>
            <a:custGeom>
              <a:avLst/>
              <a:gdLst/>
              <a:ahLst/>
              <a:cxnLst/>
              <a:rect l="l" t="t" r="r" b="b"/>
              <a:pathLst>
                <a:path w="9407" h="918" extrusionOk="0">
                  <a:moveTo>
                    <a:pt x="9324" y="167"/>
                  </a:moveTo>
                  <a:lnTo>
                    <a:pt x="9228" y="120"/>
                  </a:lnTo>
                  <a:cubicBezTo>
                    <a:pt x="9157" y="72"/>
                    <a:pt x="9050" y="24"/>
                    <a:pt x="8943" y="24"/>
                  </a:cubicBezTo>
                  <a:cubicBezTo>
                    <a:pt x="8788" y="24"/>
                    <a:pt x="8633" y="0"/>
                    <a:pt x="8454" y="0"/>
                  </a:cubicBezTo>
                  <a:cubicBezTo>
                    <a:pt x="8276" y="0"/>
                    <a:pt x="8085" y="0"/>
                    <a:pt x="7895" y="24"/>
                  </a:cubicBezTo>
                  <a:cubicBezTo>
                    <a:pt x="7454" y="36"/>
                    <a:pt x="7026" y="60"/>
                    <a:pt x="6597" y="96"/>
                  </a:cubicBezTo>
                  <a:cubicBezTo>
                    <a:pt x="5775" y="143"/>
                    <a:pt x="4942" y="179"/>
                    <a:pt x="4109" y="191"/>
                  </a:cubicBezTo>
                  <a:lnTo>
                    <a:pt x="3870" y="191"/>
                  </a:lnTo>
                  <a:cubicBezTo>
                    <a:pt x="3228" y="191"/>
                    <a:pt x="2596" y="167"/>
                    <a:pt x="1965" y="143"/>
                  </a:cubicBezTo>
                  <a:cubicBezTo>
                    <a:pt x="1584" y="120"/>
                    <a:pt x="1203" y="108"/>
                    <a:pt x="822" y="96"/>
                  </a:cubicBezTo>
                  <a:lnTo>
                    <a:pt x="763" y="96"/>
                  </a:lnTo>
                  <a:cubicBezTo>
                    <a:pt x="596" y="96"/>
                    <a:pt x="418" y="108"/>
                    <a:pt x="239" y="155"/>
                  </a:cubicBezTo>
                  <a:cubicBezTo>
                    <a:pt x="108" y="179"/>
                    <a:pt x="1" y="370"/>
                    <a:pt x="13" y="489"/>
                  </a:cubicBezTo>
                  <a:cubicBezTo>
                    <a:pt x="13" y="631"/>
                    <a:pt x="132" y="774"/>
                    <a:pt x="251" y="810"/>
                  </a:cubicBezTo>
                  <a:cubicBezTo>
                    <a:pt x="346" y="834"/>
                    <a:pt x="453" y="834"/>
                    <a:pt x="549" y="834"/>
                  </a:cubicBezTo>
                  <a:lnTo>
                    <a:pt x="549" y="691"/>
                  </a:lnTo>
                  <a:lnTo>
                    <a:pt x="584" y="834"/>
                  </a:lnTo>
                  <a:lnTo>
                    <a:pt x="656" y="834"/>
                  </a:lnTo>
                  <a:cubicBezTo>
                    <a:pt x="894" y="858"/>
                    <a:pt x="1132" y="858"/>
                    <a:pt x="1358" y="870"/>
                  </a:cubicBezTo>
                  <a:cubicBezTo>
                    <a:pt x="1894" y="893"/>
                    <a:pt x="2430" y="917"/>
                    <a:pt x="2977" y="917"/>
                  </a:cubicBezTo>
                  <a:lnTo>
                    <a:pt x="3263" y="917"/>
                  </a:lnTo>
                  <a:cubicBezTo>
                    <a:pt x="3942" y="917"/>
                    <a:pt x="4644" y="893"/>
                    <a:pt x="5311" y="882"/>
                  </a:cubicBezTo>
                  <a:lnTo>
                    <a:pt x="5656" y="870"/>
                  </a:lnTo>
                  <a:cubicBezTo>
                    <a:pt x="6680" y="834"/>
                    <a:pt x="7692" y="822"/>
                    <a:pt x="8704" y="774"/>
                  </a:cubicBezTo>
                  <a:cubicBezTo>
                    <a:pt x="8859" y="774"/>
                    <a:pt x="8990" y="715"/>
                    <a:pt x="9121" y="667"/>
                  </a:cubicBezTo>
                  <a:cubicBezTo>
                    <a:pt x="9181" y="655"/>
                    <a:pt x="9228" y="631"/>
                    <a:pt x="9288" y="620"/>
                  </a:cubicBezTo>
                  <a:lnTo>
                    <a:pt x="9407" y="584"/>
                  </a:lnTo>
                  <a:lnTo>
                    <a:pt x="9359" y="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1"/>
            <p:cNvSpPr/>
            <p:nvPr/>
          </p:nvSpPr>
          <p:spPr>
            <a:xfrm>
              <a:off x="5031875" y="2168550"/>
              <a:ext cx="186350" cy="191125"/>
            </a:xfrm>
            <a:custGeom>
              <a:avLst/>
              <a:gdLst/>
              <a:ahLst/>
              <a:cxnLst/>
              <a:rect l="l" t="t" r="r" b="b"/>
              <a:pathLst>
                <a:path w="7454" h="7645" extrusionOk="0">
                  <a:moveTo>
                    <a:pt x="12" y="5751"/>
                  </a:moveTo>
                  <a:cubicBezTo>
                    <a:pt x="95" y="4489"/>
                    <a:pt x="465" y="3203"/>
                    <a:pt x="1143" y="2025"/>
                  </a:cubicBezTo>
                  <a:cubicBezTo>
                    <a:pt x="1596" y="1251"/>
                    <a:pt x="2227" y="643"/>
                    <a:pt x="3096" y="346"/>
                  </a:cubicBezTo>
                  <a:cubicBezTo>
                    <a:pt x="4096" y="1"/>
                    <a:pt x="4965" y="274"/>
                    <a:pt x="5656" y="1036"/>
                  </a:cubicBezTo>
                  <a:cubicBezTo>
                    <a:pt x="6120" y="1536"/>
                    <a:pt x="6513" y="2132"/>
                    <a:pt x="6763" y="2775"/>
                  </a:cubicBezTo>
                  <a:cubicBezTo>
                    <a:pt x="7203" y="3906"/>
                    <a:pt x="7370" y="5120"/>
                    <a:pt x="7430" y="6358"/>
                  </a:cubicBezTo>
                  <a:cubicBezTo>
                    <a:pt x="7453" y="6847"/>
                    <a:pt x="7442" y="6906"/>
                    <a:pt x="6918" y="7025"/>
                  </a:cubicBezTo>
                  <a:cubicBezTo>
                    <a:pt x="6144" y="7204"/>
                    <a:pt x="5358" y="7323"/>
                    <a:pt x="4584" y="7442"/>
                  </a:cubicBezTo>
                  <a:cubicBezTo>
                    <a:pt x="4108" y="7525"/>
                    <a:pt x="3620" y="7644"/>
                    <a:pt x="3143" y="7609"/>
                  </a:cubicBezTo>
                  <a:cubicBezTo>
                    <a:pt x="2393" y="7561"/>
                    <a:pt x="1631" y="7478"/>
                    <a:pt x="905" y="7311"/>
                  </a:cubicBezTo>
                  <a:cubicBezTo>
                    <a:pt x="119" y="7132"/>
                    <a:pt x="0" y="6894"/>
                    <a:pt x="12" y="61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consonants 1b.jpg"/>
          <p:cNvPicPr>
            <a:picLocks noChangeAspect="1"/>
          </p:cNvPicPr>
          <p:nvPr/>
        </p:nvPicPr>
        <p:blipFill>
          <a:blip r:embed="rId2"/>
          <a:stretch>
            <a:fillRect/>
          </a:stretch>
        </p:blipFill>
        <p:spPr>
          <a:xfrm>
            <a:off x="357158" y="142857"/>
            <a:ext cx="8643998" cy="4860977"/>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85734"/>
            <a:ext cx="7717800" cy="928694"/>
          </a:xfrm>
        </p:spPr>
        <p:txBody>
          <a:bodyPr/>
          <a:lstStyle/>
          <a:p>
            <a:r>
              <a:rPr lang="ru-RU" sz="1800" dirty="0" smtClean="0"/>
              <a:t>Для некоторых </a:t>
            </a:r>
            <a:r>
              <a:rPr lang="ru-RU" sz="2000" dirty="0" smtClean="0">
                <a:solidFill>
                  <a:srgbClr val="0070C0"/>
                </a:solidFill>
              </a:rPr>
              <a:t>согласных</a:t>
            </a:r>
            <a:r>
              <a:rPr lang="ru-RU" sz="1800" dirty="0" smtClean="0"/>
              <a:t>, как ты помнишь, действует заклинание трех волшебных  букв  </a:t>
            </a:r>
            <a:r>
              <a:rPr lang="en-US" sz="2000" dirty="0" err="1" smtClean="0">
                <a:solidFill>
                  <a:srgbClr val="FF0000"/>
                </a:solidFill>
              </a:rPr>
              <a:t>Ee</a:t>
            </a:r>
            <a:r>
              <a:rPr lang="ru-RU" sz="2000" dirty="0" smtClean="0">
                <a:solidFill>
                  <a:srgbClr val="FF0000"/>
                </a:solidFill>
              </a:rPr>
              <a:t>, </a:t>
            </a:r>
            <a:r>
              <a:rPr lang="en-US" sz="2000" dirty="0" smtClean="0">
                <a:solidFill>
                  <a:srgbClr val="FF0000"/>
                </a:solidFill>
              </a:rPr>
              <a:t>Ii</a:t>
            </a:r>
            <a:r>
              <a:rPr lang="ru-RU" sz="2000" dirty="0" smtClean="0">
                <a:solidFill>
                  <a:srgbClr val="FF0000"/>
                </a:solidFill>
              </a:rPr>
              <a:t>, </a:t>
            </a:r>
            <a:r>
              <a:rPr lang="en-US" sz="2000" dirty="0" err="1" smtClean="0">
                <a:solidFill>
                  <a:srgbClr val="FF0000"/>
                </a:solidFill>
              </a:rPr>
              <a:t>Yy</a:t>
            </a:r>
            <a:r>
              <a:rPr lang="ru-RU" sz="1800" dirty="0" smtClean="0"/>
              <a:t>, которые дают согласным ещё один звук, если в слове стоят после него.</a:t>
            </a:r>
            <a:r>
              <a:rPr lang="ru-RU" dirty="0" smtClean="0"/>
              <a:t/>
            </a:r>
            <a:br>
              <a:rPr lang="ru-RU" dirty="0" smtClean="0"/>
            </a:br>
            <a:endParaRPr lang="ru-RU" dirty="0"/>
          </a:p>
        </p:txBody>
      </p:sp>
      <p:graphicFrame>
        <p:nvGraphicFramePr>
          <p:cNvPr id="4" name="Таблица 3"/>
          <p:cNvGraphicFramePr>
            <a:graphicFrameLocks noGrp="1"/>
          </p:cNvGraphicFramePr>
          <p:nvPr/>
        </p:nvGraphicFramePr>
        <p:xfrm>
          <a:off x="714348" y="1285867"/>
          <a:ext cx="7715304" cy="3579867"/>
        </p:xfrm>
        <a:graphic>
          <a:graphicData uri="http://schemas.openxmlformats.org/drawingml/2006/table">
            <a:tbl>
              <a:tblPr/>
              <a:tblGrid>
                <a:gridCol w="3856752"/>
                <a:gridCol w="3858552"/>
              </a:tblGrid>
              <a:tr h="427550">
                <a:tc gridSpan="2">
                  <a:txBody>
                    <a:bodyPr/>
                    <a:lstStyle/>
                    <a:p>
                      <a:pPr algn="ctr">
                        <a:spcAft>
                          <a:spcPts val="0"/>
                        </a:spcAft>
                      </a:pPr>
                      <a:r>
                        <a:rPr lang="ru-RU" sz="3200" b="1" dirty="0" err="1">
                          <a:solidFill>
                            <a:srgbClr val="0070C0"/>
                          </a:solidFill>
                          <a:latin typeface="Times New Roman"/>
                          <a:ea typeface="Calibri"/>
                          <a:cs typeface="Times New Roman"/>
                        </a:rPr>
                        <a:t>Сс</a:t>
                      </a:r>
                      <a:endParaRPr lang="ru-RU" sz="3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226831">
                <a:tc>
                  <a:txBody>
                    <a:bodyPr/>
                    <a:lstStyle/>
                    <a:p>
                      <a:pPr algn="ctr">
                        <a:spcAft>
                          <a:spcPts val="0"/>
                        </a:spcAft>
                      </a:pPr>
                      <a:r>
                        <a:rPr lang="ru-RU" sz="2000" b="1" dirty="0" smtClean="0">
                          <a:latin typeface="Times New Roman"/>
                          <a:ea typeface="Calibri"/>
                          <a:cs typeface="Times New Roman"/>
                        </a:rPr>
                        <a:t>Перед </a:t>
                      </a:r>
                      <a:r>
                        <a:rPr lang="ru-RU" sz="2000" b="1" dirty="0" smtClean="0">
                          <a:solidFill>
                            <a:srgbClr val="FF0000"/>
                          </a:solidFill>
                          <a:latin typeface="Times New Roman"/>
                          <a:ea typeface="Calibri"/>
                          <a:cs typeface="Times New Roman"/>
                        </a:rPr>
                        <a:t>-</a:t>
                      </a:r>
                      <a:r>
                        <a:rPr lang="en-US" sz="2000" b="1" dirty="0" smtClean="0">
                          <a:solidFill>
                            <a:srgbClr val="FF0000"/>
                          </a:solidFill>
                          <a:latin typeface="Times New Roman"/>
                          <a:ea typeface="Calibri"/>
                          <a:cs typeface="Times New Roman"/>
                        </a:rPr>
                        <a:t>e</a:t>
                      </a:r>
                      <a:r>
                        <a:rPr lang="ru-RU" sz="2000" b="1" dirty="0">
                          <a:solidFill>
                            <a:srgbClr val="FF0000"/>
                          </a:solidFill>
                          <a:latin typeface="Times New Roman"/>
                          <a:ea typeface="Calibri"/>
                          <a:cs typeface="Times New Roman"/>
                        </a:rPr>
                        <a:t>, </a:t>
                      </a:r>
                      <a:r>
                        <a:rPr lang="ru-RU" sz="2000" b="1" dirty="0" smtClean="0">
                          <a:solidFill>
                            <a:srgbClr val="FF0000"/>
                          </a:solidFill>
                          <a:latin typeface="Times New Roman"/>
                          <a:ea typeface="Calibri"/>
                          <a:cs typeface="Times New Roman"/>
                        </a:rPr>
                        <a:t>-</a:t>
                      </a:r>
                      <a:r>
                        <a:rPr lang="en-US" sz="2000" b="1" dirty="0" err="1" smtClean="0">
                          <a:solidFill>
                            <a:srgbClr val="FF0000"/>
                          </a:solidFill>
                          <a:latin typeface="Times New Roman"/>
                          <a:ea typeface="Calibri"/>
                          <a:cs typeface="Times New Roman"/>
                        </a:rPr>
                        <a:t>i</a:t>
                      </a:r>
                      <a:r>
                        <a:rPr lang="ru-RU" sz="2000" b="1" dirty="0">
                          <a:solidFill>
                            <a:srgbClr val="FF0000"/>
                          </a:solidFill>
                          <a:latin typeface="Times New Roman"/>
                          <a:ea typeface="Calibri"/>
                          <a:cs typeface="Times New Roman"/>
                        </a:rPr>
                        <a:t>, </a:t>
                      </a:r>
                      <a:r>
                        <a:rPr lang="ru-RU" sz="2000" b="1" dirty="0" smtClean="0">
                          <a:solidFill>
                            <a:srgbClr val="FF0000"/>
                          </a:solidFill>
                          <a:latin typeface="Times New Roman"/>
                          <a:ea typeface="Calibri"/>
                          <a:cs typeface="Times New Roman"/>
                        </a:rPr>
                        <a:t>-</a:t>
                      </a:r>
                      <a:r>
                        <a:rPr lang="en-US" sz="2000" b="1" dirty="0" smtClean="0">
                          <a:solidFill>
                            <a:srgbClr val="FF0000"/>
                          </a:solidFill>
                          <a:latin typeface="Times New Roman"/>
                          <a:ea typeface="Calibri"/>
                          <a:cs typeface="Times New Roman"/>
                        </a:rPr>
                        <a:t>y</a:t>
                      </a:r>
                      <a:endParaRPr lang="ru-RU" sz="2000" b="1" dirty="0">
                        <a:solidFill>
                          <a:srgbClr val="FF0000"/>
                        </a:solidFill>
                        <a:latin typeface="Calibri"/>
                        <a:ea typeface="Calibri"/>
                        <a:cs typeface="Times New Roman"/>
                      </a:endParaRPr>
                    </a:p>
                    <a:p>
                      <a:pPr algn="ctr">
                        <a:spcAft>
                          <a:spcPts val="0"/>
                        </a:spcAft>
                      </a:pPr>
                      <a:r>
                        <a:rPr lang="ru-RU" sz="2000" b="1" dirty="0">
                          <a:solidFill>
                            <a:srgbClr val="0070C0"/>
                          </a:solidFill>
                          <a:latin typeface="Times New Roman"/>
                          <a:ea typeface="Calibri"/>
                          <a:cs typeface="Times New Roman"/>
                        </a:rPr>
                        <a:t>[</a:t>
                      </a:r>
                      <a:r>
                        <a:rPr lang="en-US" sz="2000" b="1" dirty="0">
                          <a:solidFill>
                            <a:srgbClr val="0070C0"/>
                          </a:solidFill>
                          <a:latin typeface="Times New Roman"/>
                          <a:ea typeface="Calibri"/>
                          <a:cs typeface="Times New Roman"/>
                        </a:rPr>
                        <a:t>s</a:t>
                      </a:r>
                      <a:r>
                        <a:rPr lang="ru-RU" sz="2000" b="1" dirty="0">
                          <a:solidFill>
                            <a:srgbClr val="0070C0"/>
                          </a:solidFill>
                          <a:latin typeface="Times New Roman"/>
                          <a:ea typeface="Calibri"/>
                          <a:cs typeface="Times New Roman"/>
                        </a:rPr>
                        <a:t>] </a:t>
                      </a:r>
                      <a:endParaRPr lang="ru-RU" sz="2000" b="1" dirty="0">
                        <a:latin typeface="Calibri"/>
                        <a:ea typeface="Calibri"/>
                        <a:cs typeface="Times New Roman"/>
                      </a:endParaRPr>
                    </a:p>
                    <a:p>
                      <a:pPr algn="ctr">
                        <a:spcAft>
                          <a:spcPts val="0"/>
                        </a:spcAft>
                      </a:pPr>
                      <a:r>
                        <a:rPr lang="ru-RU" sz="2000" b="1" i="1" dirty="0">
                          <a:latin typeface="Times New Roman"/>
                          <a:ea typeface="Calibri"/>
                          <a:cs typeface="Times New Roman"/>
                        </a:rPr>
                        <a:t>например,</a:t>
                      </a:r>
                      <a:r>
                        <a:rPr lang="en-US" sz="2000" b="1" dirty="0">
                          <a:latin typeface="Times New Roman"/>
                          <a:ea typeface="Calibri"/>
                          <a:cs typeface="Times New Roman"/>
                        </a:rPr>
                        <a:t>nice</a:t>
                      </a:r>
                      <a:endParaRPr lang="ru-RU"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b="1" dirty="0">
                          <a:latin typeface="Times New Roman"/>
                          <a:ea typeface="Calibri"/>
                          <a:cs typeface="Times New Roman"/>
                        </a:rPr>
                        <a:t>в остальных случая</a:t>
                      </a:r>
                      <a:r>
                        <a:rPr lang="en-US" sz="2000" b="1" dirty="0">
                          <a:latin typeface="Times New Roman"/>
                          <a:ea typeface="Calibri"/>
                          <a:cs typeface="Times New Roman"/>
                        </a:rPr>
                        <a:t>x</a:t>
                      </a:r>
                      <a:endParaRPr lang="ru-RU" sz="2000" b="1" dirty="0">
                        <a:latin typeface="Calibri"/>
                        <a:ea typeface="Calibri"/>
                        <a:cs typeface="Times New Roman"/>
                      </a:endParaRPr>
                    </a:p>
                    <a:p>
                      <a:pPr algn="ctr">
                        <a:spcAft>
                          <a:spcPts val="0"/>
                        </a:spcAft>
                      </a:pPr>
                      <a:r>
                        <a:rPr lang="ru-RU" sz="2000" b="1" dirty="0">
                          <a:solidFill>
                            <a:srgbClr val="0070C0"/>
                          </a:solidFill>
                          <a:latin typeface="Times New Roman"/>
                          <a:ea typeface="Calibri"/>
                          <a:cs typeface="Times New Roman"/>
                        </a:rPr>
                        <a:t>[</a:t>
                      </a:r>
                      <a:r>
                        <a:rPr lang="en-US" sz="2000" b="1" dirty="0">
                          <a:solidFill>
                            <a:srgbClr val="0070C0"/>
                          </a:solidFill>
                          <a:latin typeface="Times New Roman"/>
                          <a:ea typeface="Calibri"/>
                          <a:cs typeface="Times New Roman"/>
                        </a:rPr>
                        <a:t>k</a:t>
                      </a:r>
                      <a:r>
                        <a:rPr lang="ru-RU" sz="2000" b="1" dirty="0" smtClean="0">
                          <a:solidFill>
                            <a:srgbClr val="0070C0"/>
                          </a:solidFill>
                          <a:latin typeface="Times New Roman"/>
                          <a:ea typeface="Calibri"/>
                          <a:cs typeface="Times New Roman"/>
                        </a:rPr>
                        <a:t>]</a:t>
                      </a:r>
                      <a:endParaRPr lang="ru-RU" sz="2000" b="1" dirty="0">
                        <a:latin typeface="Calibri"/>
                        <a:ea typeface="Calibri"/>
                        <a:cs typeface="Times New Roman"/>
                      </a:endParaRPr>
                    </a:p>
                    <a:p>
                      <a:pPr algn="ctr">
                        <a:spcAft>
                          <a:spcPts val="0"/>
                        </a:spcAft>
                      </a:pPr>
                      <a:r>
                        <a:rPr lang="ru-RU" sz="2000" b="1" i="1" dirty="0">
                          <a:latin typeface="Times New Roman"/>
                          <a:ea typeface="Calibri"/>
                          <a:cs typeface="Times New Roman"/>
                        </a:rPr>
                        <a:t>например,</a:t>
                      </a:r>
                      <a:r>
                        <a:rPr lang="en-US" sz="2000" b="1" dirty="0">
                          <a:latin typeface="Times New Roman"/>
                          <a:ea typeface="Calibri"/>
                          <a:cs typeface="Times New Roman"/>
                        </a:rPr>
                        <a:t>cat</a:t>
                      </a:r>
                      <a:endParaRPr lang="ru-RU"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7550">
                <a:tc gridSpan="2">
                  <a:txBody>
                    <a:bodyPr/>
                    <a:lstStyle/>
                    <a:p>
                      <a:pPr algn="ctr">
                        <a:spcAft>
                          <a:spcPts val="0"/>
                        </a:spcAft>
                      </a:pPr>
                      <a:r>
                        <a:rPr lang="en-US" sz="3200" b="1" dirty="0" err="1">
                          <a:solidFill>
                            <a:srgbClr val="0070C0"/>
                          </a:solidFill>
                          <a:latin typeface="Times New Roman"/>
                          <a:ea typeface="Calibri"/>
                          <a:cs typeface="Times New Roman"/>
                        </a:rPr>
                        <a:t>Gg</a:t>
                      </a:r>
                      <a:endParaRPr lang="ru-RU" sz="3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377676">
                <a:tc>
                  <a:txBody>
                    <a:bodyPr/>
                    <a:lstStyle/>
                    <a:p>
                      <a:pPr algn="ctr">
                        <a:spcAft>
                          <a:spcPts val="0"/>
                        </a:spcAft>
                      </a:pPr>
                      <a:r>
                        <a:rPr lang="ru-RU" sz="2000" b="1" dirty="0" smtClean="0">
                          <a:latin typeface="Times New Roman"/>
                          <a:ea typeface="Calibri"/>
                          <a:cs typeface="Times New Roman"/>
                        </a:rPr>
                        <a:t>Перед -</a:t>
                      </a:r>
                      <a:r>
                        <a:rPr lang="en-US" sz="2000" b="1" dirty="0" smtClean="0">
                          <a:solidFill>
                            <a:srgbClr val="FF0000"/>
                          </a:solidFill>
                          <a:latin typeface="Times New Roman"/>
                          <a:ea typeface="Calibri"/>
                          <a:cs typeface="Times New Roman"/>
                        </a:rPr>
                        <a:t>e</a:t>
                      </a:r>
                      <a:r>
                        <a:rPr lang="ru-RU" sz="2000" b="1" dirty="0">
                          <a:solidFill>
                            <a:srgbClr val="FF0000"/>
                          </a:solidFill>
                          <a:latin typeface="Times New Roman"/>
                          <a:ea typeface="Calibri"/>
                          <a:cs typeface="Times New Roman"/>
                        </a:rPr>
                        <a:t>, </a:t>
                      </a:r>
                      <a:r>
                        <a:rPr lang="ru-RU" sz="2000" b="1" dirty="0" smtClean="0">
                          <a:solidFill>
                            <a:srgbClr val="FF0000"/>
                          </a:solidFill>
                          <a:latin typeface="Times New Roman"/>
                          <a:ea typeface="Calibri"/>
                          <a:cs typeface="Times New Roman"/>
                        </a:rPr>
                        <a:t>-</a:t>
                      </a:r>
                      <a:r>
                        <a:rPr lang="en-US" sz="2000" b="1" dirty="0" err="1" smtClean="0">
                          <a:solidFill>
                            <a:srgbClr val="FF0000"/>
                          </a:solidFill>
                          <a:latin typeface="Times New Roman"/>
                          <a:ea typeface="Calibri"/>
                          <a:cs typeface="Times New Roman"/>
                        </a:rPr>
                        <a:t>i</a:t>
                      </a:r>
                      <a:r>
                        <a:rPr lang="ru-RU" sz="2000" b="1" dirty="0">
                          <a:solidFill>
                            <a:srgbClr val="FF0000"/>
                          </a:solidFill>
                          <a:latin typeface="Times New Roman"/>
                          <a:ea typeface="Calibri"/>
                          <a:cs typeface="Times New Roman"/>
                        </a:rPr>
                        <a:t>, </a:t>
                      </a:r>
                      <a:r>
                        <a:rPr lang="ru-RU" sz="2000" b="1" dirty="0" smtClean="0">
                          <a:solidFill>
                            <a:srgbClr val="FF0000"/>
                          </a:solidFill>
                          <a:latin typeface="Times New Roman"/>
                          <a:ea typeface="Calibri"/>
                          <a:cs typeface="Times New Roman"/>
                        </a:rPr>
                        <a:t>-</a:t>
                      </a:r>
                      <a:r>
                        <a:rPr lang="en-US" sz="2000" b="1" dirty="0" smtClean="0">
                          <a:solidFill>
                            <a:srgbClr val="FF0000"/>
                          </a:solidFill>
                          <a:latin typeface="Times New Roman"/>
                          <a:ea typeface="Calibri"/>
                          <a:cs typeface="Times New Roman"/>
                        </a:rPr>
                        <a:t>y</a:t>
                      </a:r>
                      <a:endParaRPr lang="ru-RU" sz="2000" b="1" dirty="0">
                        <a:solidFill>
                          <a:srgbClr val="FF0000"/>
                        </a:solidFill>
                        <a:latin typeface="Calibri"/>
                        <a:ea typeface="Calibri"/>
                        <a:cs typeface="Times New Roman"/>
                      </a:endParaRPr>
                    </a:p>
                    <a:p>
                      <a:pPr algn="ctr">
                        <a:spcAft>
                          <a:spcPts val="0"/>
                        </a:spcAft>
                      </a:pPr>
                      <a:r>
                        <a:rPr lang="ru-RU" sz="2000" b="1" dirty="0">
                          <a:solidFill>
                            <a:srgbClr val="0070C0"/>
                          </a:solidFill>
                          <a:latin typeface="Times New Roman"/>
                          <a:ea typeface="Calibri"/>
                          <a:cs typeface="Times New Roman"/>
                        </a:rPr>
                        <a:t>[</a:t>
                      </a:r>
                      <a:r>
                        <a:rPr lang="en-US" sz="2000" b="1" dirty="0">
                          <a:solidFill>
                            <a:srgbClr val="0070C0"/>
                          </a:solidFill>
                          <a:latin typeface="Times New Roman"/>
                          <a:ea typeface="Calibri"/>
                          <a:cs typeface="Times New Roman"/>
                        </a:rPr>
                        <a:t>d</a:t>
                      </a:r>
                      <a:r>
                        <a:rPr lang="ru-RU" sz="2000" b="1" dirty="0" err="1">
                          <a:solidFill>
                            <a:srgbClr val="0070C0"/>
                          </a:solidFill>
                          <a:latin typeface="Times New Roman"/>
                          <a:ea typeface="Calibri"/>
                          <a:cs typeface="Times New Roman"/>
                        </a:rPr>
                        <a:t>ʒ</a:t>
                      </a:r>
                      <a:r>
                        <a:rPr lang="ru-RU" sz="2000" b="1" dirty="0">
                          <a:solidFill>
                            <a:srgbClr val="0070C0"/>
                          </a:solidFill>
                          <a:latin typeface="Times New Roman"/>
                          <a:ea typeface="Calibri"/>
                          <a:cs typeface="Times New Roman"/>
                        </a:rPr>
                        <a:t>] </a:t>
                      </a:r>
                      <a:endParaRPr lang="ru-RU" sz="2000" b="1" dirty="0">
                        <a:latin typeface="Calibri"/>
                        <a:ea typeface="Calibri"/>
                        <a:cs typeface="Times New Roman"/>
                      </a:endParaRPr>
                    </a:p>
                    <a:p>
                      <a:pPr algn="ctr">
                        <a:spcAft>
                          <a:spcPts val="0"/>
                        </a:spcAft>
                      </a:pPr>
                      <a:r>
                        <a:rPr lang="ru-RU" sz="2000" b="1" i="1" dirty="0">
                          <a:latin typeface="Times New Roman"/>
                          <a:ea typeface="Calibri"/>
                          <a:cs typeface="Times New Roman"/>
                        </a:rPr>
                        <a:t>например,</a:t>
                      </a:r>
                      <a:r>
                        <a:rPr lang="en-US" sz="2000" b="1" dirty="0">
                          <a:latin typeface="Times New Roman"/>
                          <a:ea typeface="Calibri"/>
                          <a:cs typeface="Times New Roman"/>
                        </a:rPr>
                        <a:t>village</a:t>
                      </a:r>
                      <a:endParaRPr lang="ru-RU"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000" b="1" dirty="0">
                          <a:latin typeface="Times New Roman"/>
                          <a:ea typeface="Calibri"/>
                          <a:cs typeface="Times New Roman"/>
                        </a:rPr>
                        <a:t>в остальных случая</a:t>
                      </a:r>
                      <a:r>
                        <a:rPr lang="en-US" sz="2000" b="1" dirty="0">
                          <a:latin typeface="Times New Roman"/>
                          <a:ea typeface="Calibri"/>
                          <a:cs typeface="Times New Roman"/>
                        </a:rPr>
                        <a:t>x</a:t>
                      </a:r>
                      <a:endParaRPr lang="ru-RU" sz="2000" b="1" dirty="0">
                        <a:latin typeface="Calibri"/>
                        <a:ea typeface="Calibri"/>
                        <a:cs typeface="Times New Roman"/>
                      </a:endParaRPr>
                    </a:p>
                    <a:p>
                      <a:pPr algn="ctr">
                        <a:spcAft>
                          <a:spcPts val="0"/>
                        </a:spcAft>
                      </a:pPr>
                      <a:r>
                        <a:rPr lang="ru-RU" sz="2000" b="1" dirty="0">
                          <a:solidFill>
                            <a:srgbClr val="0070C0"/>
                          </a:solidFill>
                          <a:latin typeface="Times New Roman"/>
                          <a:ea typeface="Calibri"/>
                          <a:cs typeface="Times New Roman"/>
                        </a:rPr>
                        <a:t>[</a:t>
                      </a:r>
                      <a:r>
                        <a:rPr lang="en-US" sz="2000" b="1" dirty="0">
                          <a:solidFill>
                            <a:srgbClr val="0070C0"/>
                          </a:solidFill>
                          <a:latin typeface="Times New Roman"/>
                          <a:ea typeface="Calibri"/>
                          <a:cs typeface="Times New Roman"/>
                        </a:rPr>
                        <a:t>g</a:t>
                      </a:r>
                      <a:r>
                        <a:rPr lang="ru-RU" sz="2000" b="1" dirty="0" smtClean="0">
                          <a:solidFill>
                            <a:srgbClr val="0070C0"/>
                          </a:solidFill>
                          <a:latin typeface="Times New Roman"/>
                          <a:ea typeface="Calibri"/>
                          <a:cs typeface="Times New Roman"/>
                        </a:rPr>
                        <a:t>]</a:t>
                      </a:r>
                      <a:endParaRPr lang="ru-RU" sz="2000" b="1" dirty="0">
                        <a:latin typeface="Calibri"/>
                        <a:ea typeface="Calibri"/>
                        <a:cs typeface="Times New Roman"/>
                      </a:endParaRPr>
                    </a:p>
                    <a:p>
                      <a:pPr algn="ctr">
                        <a:spcAft>
                          <a:spcPts val="0"/>
                        </a:spcAft>
                      </a:pPr>
                      <a:r>
                        <a:rPr lang="ru-RU" sz="2000" b="1" i="1" dirty="0">
                          <a:latin typeface="Times New Roman"/>
                          <a:ea typeface="Calibri"/>
                          <a:cs typeface="Times New Roman"/>
                        </a:rPr>
                        <a:t>например,</a:t>
                      </a:r>
                      <a:r>
                        <a:rPr lang="en-US" sz="2000" b="1" dirty="0">
                          <a:latin typeface="Times New Roman"/>
                          <a:ea typeface="Calibri"/>
                          <a:cs typeface="Times New Roman"/>
                        </a:rPr>
                        <a:t>good</a:t>
                      </a:r>
                      <a:endParaRPr lang="ru-RU" sz="20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со звуками </a:t>
            </a:r>
            <a:endParaRPr lang="ru-RU" dirty="0"/>
          </a:p>
        </p:txBody>
      </p:sp>
      <p:sp>
        <p:nvSpPr>
          <p:cNvPr id="3" name="Заголовок 2"/>
          <p:cNvSpPr>
            <a:spLocks noGrp="1"/>
          </p:cNvSpPr>
          <p:nvPr>
            <p:ph type="title" idx="2"/>
          </p:nvPr>
        </p:nvSpPr>
        <p:spPr/>
        <p:txBody>
          <a:bodyPr/>
          <a:lstStyle/>
          <a:p>
            <a:r>
              <a:rPr lang="ru-RU" dirty="0" smtClean="0"/>
              <a:t>1</a:t>
            </a:r>
            <a:endParaRPr lang="ru-RU" dirty="0"/>
          </a:p>
        </p:txBody>
      </p:sp>
      <p:sp>
        <p:nvSpPr>
          <p:cNvPr id="4" name="Подзаголовок 3"/>
          <p:cNvSpPr>
            <a:spLocks noGrp="1"/>
          </p:cNvSpPr>
          <p:nvPr>
            <p:ph type="subTitle" idx="1"/>
          </p:nvPr>
        </p:nvSpPr>
        <p:spPr>
          <a:xfrm>
            <a:off x="214282" y="2786064"/>
            <a:ext cx="2318618" cy="705336"/>
          </a:xfrm>
        </p:spPr>
        <p:txBody>
          <a:bodyPr/>
          <a:lstStyle/>
          <a:p>
            <a:r>
              <a:rPr lang="ru-RU" dirty="0" smtClean="0"/>
              <a:t>Транскрипция – звук </a:t>
            </a:r>
            <a:endParaRPr lang="ru-RU" dirty="0"/>
          </a:p>
        </p:txBody>
      </p:sp>
      <p:sp>
        <p:nvSpPr>
          <p:cNvPr id="5" name="Подзаголовок 4"/>
          <p:cNvSpPr>
            <a:spLocks noGrp="1"/>
          </p:cNvSpPr>
          <p:nvPr>
            <p:ph type="subTitle" idx="3"/>
          </p:nvPr>
        </p:nvSpPr>
        <p:spPr>
          <a:xfrm>
            <a:off x="357158" y="3390942"/>
            <a:ext cx="2175742" cy="987600"/>
          </a:xfrm>
        </p:spPr>
        <p:txBody>
          <a:bodyPr/>
          <a:lstStyle/>
          <a:p>
            <a:r>
              <a:rPr lang="en-US" dirty="0" smtClean="0">
                <a:hlinkClick r:id="rId2"/>
              </a:rPr>
              <a:t>https://myefe.ru/proiznoshenie-anglijskih-zvukov</a:t>
            </a:r>
            <a:r>
              <a:rPr lang="ru-RU" dirty="0" smtClean="0"/>
              <a:t> </a:t>
            </a:r>
            <a:endParaRPr lang="ru-RU" dirty="0"/>
          </a:p>
        </p:txBody>
      </p:sp>
      <p:sp>
        <p:nvSpPr>
          <p:cNvPr id="7" name="Подзаголовок 6"/>
          <p:cNvSpPr>
            <a:spLocks noGrp="1"/>
          </p:cNvSpPr>
          <p:nvPr>
            <p:ph type="subTitle" idx="5"/>
          </p:nvPr>
        </p:nvSpPr>
        <p:spPr>
          <a:xfrm>
            <a:off x="2643174" y="2857502"/>
            <a:ext cx="1819800" cy="448200"/>
          </a:xfrm>
        </p:spPr>
        <p:txBody>
          <a:bodyPr/>
          <a:lstStyle/>
          <a:p>
            <a:r>
              <a:rPr lang="ru-RU" dirty="0" smtClean="0"/>
              <a:t>Алфавит - звук</a:t>
            </a:r>
            <a:endParaRPr lang="ru-RU" dirty="0"/>
          </a:p>
        </p:txBody>
      </p:sp>
      <p:sp>
        <p:nvSpPr>
          <p:cNvPr id="8" name="Подзаголовок 7"/>
          <p:cNvSpPr>
            <a:spLocks noGrp="1"/>
          </p:cNvSpPr>
          <p:nvPr>
            <p:ph type="subTitle" idx="6"/>
          </p:nvPr>
        </p:nvSpPr>
        <p:spPr>
          <a:xfrm>
            <a:off x="2571736" y="3286130"/>
            <a:ext cx="2071701" cy="1500198"/>
          </a:xfrm>
        </p:spPr>
        <p:txBody>
          <a:bodyPr/>
          <a:lstStyle/>
          <a:p>
            <a:r>
              <a:rPr lang="en-US" dirty="0" smtClean="0">
                <a:hlinkClick r:id="rId3"/>
              </a:rPr>
              <a:t>https://wordwall.net/ru/resource/26462279/</a:t>
            </a:r>
            <a:r>
              <a:rPr lang="ru-RU" dirty="0" err="1" smtClean="0">
                <a:hlinkClick r:id="rId3"/>
              </a:rPr>
              <a:t>алфавит-и-звуки</a:t>
            </a:r>
            <a:r>
              <a:rPr lang="ru-RU" dirty="0" smtClean="0"/>
              <a:t>  </a:t>
            </a:r>
            <a:endParaRPr lang="ru-RU" dirty="0"/>
          </a:p>
        </p:txBody>
      </p:sp>
      <p:sp>
        <p:nvSpPr>
          <p:cNvPr id="10" name="Подзаголовок 9"/>
          <p:cNvSpPr>
            <a:spLocks noGrp="1"/>
          </p:cNvSpPr>
          <p:nvPr>
            <p:ph type="subTitle" idx="8"/>
          </p:nvPr>
        </p:nvSpPr>
        <p:spPr>
          <a:xfrm>
            <a:off x="4786314" y="2786064"/>
            <a:ext cx="1785949" cy="705336"/>
          </a:xfrm>
        </p:spPr>
        <p:txBody>
          <a:bodyPr/>
          <a:lstStyle/>
          <a:p>
            <a:pPr algn="l"/>
            <a:r>
              <a:rPr lang="ru-RU" dirty="0" smtClean="0"/>
              <a:t>Игра со звуками</a:t>
            </a:r>
            <a:endParaRPr lang="ru-RU" dirty="0"/>
          </a:p>
        </p:txBody>
      </p:sp>
      <p:sp>
        <p:nvSpPr>
          <p:cNvPr id="11" name="Подзаголовок 10"/>
          <p:cNvSpPr>
            <a:spLocks noGrp="1"/>
          </p:cNvSpPr>
          <p:nvPr>
            <p:ph type="subTitle" idx="9"/>
          </p:nvPr>
        </p:nvSpPr>
        <p:spPr/>
        <p:txBody>
          <a:bodyPr/>
          <a:lstStyle/>
          <a:p>
            <a:r>
              <a:rPr lang="en-US" dirty="0" smtClean="0">
                <a:hlinkClick r:id="rId4"/>
              </a:rPr>
              <a:t>https://ictgames.com/phonicsPop/index.html</a:t>
            </a:r>
            <a:r>
              <a:rPr lang="ru-RU" dirty="0" smtClean="0"/>
              <a:t> </a:t>
            </a:r>
            <a:endParaRPr lang="ru-RU" dirty="0"/>
          </a:p>
        </p:txBody>
      </p:sp>
      <p:sp>
        <p:nvSpPr>
          <p:cNvPr id="13" name="Подзаголовок 12"/>
          <p:cNvSpPr>
            <a:spLocks noGrp="1"/>
          </p:cNvSpPr>
          <p:nvPr>
            <p:ph type="subTitle" idx="14"/>
          </p:nvPr>
        </p:nvSpPr>
        <p:spPr>
          <a:xfrm>
            <a:off x="6643702" y="2857502"/>
            <a:ext cx="1819800" cy="448200"/>
          </a:xfrm>
        </p:spPr>
        <p:txBody>
          <a:bodyPr/>
          <a:lstStyle/>
          <a:p>
            <a:r>
              <a:rPr lang="ru-RU" dirty="0" smtClean="0"/>
              <a:t>Учимся читать! </a:t>
            </a:r>
            <a:endParaRPr lang="ru-RU" dirty="0"/>
          </a:p>
        </p:txBody>
      </p:sp>
      <p:sp>
        <p:nvSpPr>
          <p:cNvPr id="14" name="Подзаголовок 13"/>
          <p:cNvSpPr>
            <a:spLocks noGrp="1"/>
          </p:cNvSpPr>
          <p:nvPr>
            <p:ph type="subTitle" idx="15"/>
          </p:nvPr>
        </p:nvSpPr>
        <p:spPr>
          <a:xfrm>
            <a:off x="6609324" y="3390942"/>
            <a:ext cx="2320393" cy="1252510"/>
          </a:xfrm>
        </p:spPr>
        <p:txBody>
          <a:bodyPr/>
          <a:lstStyle/>
          <a:p>
            <a:r>
              <a:rPr lang="en-US" dirty="0" smtClean="0">
                <a:hlinkClick r:id="rId5"/>
              </a:rPr>
              <a:t>https://www.starfall.com/h/ltr-classic/?mg=g</a:t>
            </a:r>
            <a:r>
              <a:rPr lang="ru-RU" dirty="0" smtClean="0"/>
              <a:t> </a:t>
            </a:r>
            <a:endParaRPr lang="ru-RU" dirty="0"/>
          </a:p>
        </p:txBody>
      </p:sp>
      <p:sp>
        <p:nvSpPr>
          <p:cNvPr id="15" name="5-конечная звезда 14"/>
          <p:cNvSpPr/>
          <p:nvPr/>
        </p:nvSpPr>
        <p:spPr>
          <a:xfrm>
            <a:off x="857224" y="1428742"/>
            <a:ext cx="1357322" cy="1143008"/>
          </a:xfrm>
          <a:prstGeom prst="star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357290" y="1785932"/>
            <a:ext cx="428628" cy="584775"/>
          </a:xfrm>
          <a:prstGeom prst="rect">
            <a:avLst/>
          </a:prstGeom>
          <a:noFill/>
        </p:spPr>
        <p:txBody>
          <a:bodyPr wrap="square" rtlCol="0">
            <a:spAutoFit/>
          </a:bodyPr>
          <a:lstStyle/>
          <a:p>
            <a:r>
              <a:rPr lang="ru-RU" sz="3200" dirty="0" smtClean="0"/>
              <a:t>1</a:t>
            </a:r>
            <a:endParaRPr lang="ru-RU" sz="3200" dirty="0"/>
          </a:p>
        </p:txBody>
      </p:sp>
      <p:sp>
        <p:nvSpPr>
          <p:cNvPr id="17" name="5-конечная звезда 16"/>
          <p:cNvSpPr/>
          <p:nvPr/>
        </p:nvSpPr>
        <p:spPr>
          <a:xfrm>
            <a:off x="4714876" y="1428742"/>
            <a:ext cx="1643074" cy="1357322"/>
          </a:xfrm>
          <a:prstGeom prst="star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5-конечная звезда 17"/>
          <p:cNvSpPr/>
          <p:nvPr/>
        </p:nvSpPr>
        <p:spPr>
          <a:xfrm>
            <a:off x="2786050" y="1357304"/>
            <a:ext cx="1500198" cy="1357322"/>
          </a:xfrm>
          <a:prstGeom prst="star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5-конечная звезда 18"/>
          <p:cNvSpPr/>
          <p:nvPr/>
        </p:nvSpPr>
        <p:spPr>
          <a:xfrm>
            <a:off x="6786578" y="1214428"/>
            <a:ext cx="1500198" cy="1500198"/>
          </a:xfrm>
          <a:prstGeom prst="star5">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3286116" y="1857370"/>
            <a:ext cx="428628" cy="584775"/>
          </a:xfrm>
          <a:prstGeom prst="rect">
            <a:avLst/>
          </a:prstGeom>
          <a:noFill/>
        </p:spPr>
        <p:txBody>
          <a:bodyPr wrap="square" rtlCol="0">
            <a:spAutoFit/>
          </a:bodyPr>
          <a:lstStyle/>
          <a:p>
            <a:r>
              <a:rPr lang="ru-RU" sz="3200" dirty="0" smtClean="0"/>
              <a:t>2</a:t>
            </a:r>
            <a:endParaRPr lang="ru-RU" sz="3200" dirty="0"/>
          </a:p>
        </p:txBody>
      </p:sp>
      <p:sp>
        <p:nvSpPr>
          <p:cNvPr id="21" name="TextBox 20"/>
          <p:cNvSpPr txBox="1"/>
          <p:nvPr/>
        </p:nvSpPr>
        <p:spPr>
          <a:xfrm>
            <a:off x="5357818" y="1928808"/>
            <a:ext cx="357190" cy="584775"/>
          </a:xfrm>
          <a:prstGeom prst="rect">
            <a:avLst/>
          </a:prstGeom>
          <a:noFill/>
        </p:spPr>
        <p:txBody>
          <a:bodyPr wrap="square" rtlCol="0">
            <a:spAutoFit/>
          </a:bodyPr>
          <a:lstStyle/>
          <a:p>
            <a:r>
              <a:rPr lang="ru-RU" sz="3200" dirty="0" smtClean="0"/>
              <a:t>3</a:t>
            </a:r>
            <a:endParaRPr lang="ru-RU" sz="3200" dirty="0"/>
          </a:p>
        </p:txBody>
      </p:sp>
      <p:sp>
        <p:nvSpPr>
          <p:cNvPr id="22" name="TextBox 21"/>
          <p:cNvSpPr txBox="1"/>
          <p:nvPr/>
        </p:nvSpPr>
        <p:spPr>
          <a:xfrm>
            <a:off x="7358082" y="1785932"/>
            <a:ext cx="357190" cy="584775"/>
          </a:xfrm>
          <a:prstGeom prst="rect">
            <a:avLst/>
          </a:prstGeom>
          <a:noFill/>
        </p:spPr>
        <p:txBody>
          <a:bodyPr wrap="square" rtlCol="0">
            <a:spAutoFit/>
          </a:bodyPr>
          <a:lstStyle/>
          <a:p>
            <a:r>
              <a:rPr lang="ru-RU" sz="3200" dirty="0" smtClean="0"/>
              <a:t>4</a:t>
            </a:r>
            <a:endParaRPr lang="ru-RU" sz="3200" dirty="0"/>
          </a:p>
        </p:txBody>
      </p:sp>
      <p:pic>
        <p:nvPicPr>
          <p:cNvPr id="157698" name="Picture 2" descr="http://qrcoder.ru/code/?https%3A%2F%2Fmyefe.ru%2Fproiznoshenie-anglijskih-zvukov&amp;4&amp;0"/>
          <p:cNvPicPr>
            <a:picLocks noChangeAspect="1" noChangeArrowheads="1"/>
          </p:cNvPicPr>
          <p:nvPr/>
        </p:nvPicPr>
        <p:blipFill>
          <a:blip r:embed="rId6"/>
          <a:srcRect/>
          <a:stretch>
            <a:fillRect/>
          </a:stretch>
        </p:blipFill>
        <p:spPr bwMode="auto">
          <a:xfrm>
            <a:off x="1142976" y="4357700"/>
            <a:ext cx="633406" cy="633406"/>
          </a:xfrm>
          <a:prstGeom prst="rect">
            <a:avLst/>
          </a:prstGeom>
          <a:noFill/>
        </p:spPr>
      </p:pic>
      <p:pic>
        <p:nvPicPr>
          <p:cNvPr id="157700" name="Picture 4" descr="http://qrcoder.ru/code/?https%3A%2F%2Fwordwall.net%2Fru%2Fresource%2F26462279%2F%E0%EB%F4%E0%E2%E8%F2-%E8-%E7%E2%F3%EA%E8&amp;4&amp;0"/>
          <p:cNvPicPr>
            <a:picLocks noChangeAspect="1" noChangeArrowheads="1"/>
          </p:cNvPicPr>
          <p:nvPr/>
        </p:nvPicPr>
        <p:blipFill>
          <a:blip r:embed="rId7"/>
          <a:srcRect/>
          <a:stretch>
            <a:fillRect/>
          </a:stretch>
        </p:blipFill>
        <p:spPr bwMode="auto">
          <a:xfrm>
            <a:off x="3428992" y="4357700"/>
            <a:ext cx="642924" cy="642924"/>
          </a:xfrm>
          <a:prstGeom prst="rect">
            <a:avLst/>
          </a:prstGeom>
          <a:noFill/>
        </p:spPr>
      </p:pic>
      <p:pic>
        <p:nvPicPr>
          <p:cNvPr id="157702" name="Picture 6" descr="http://qrcoder.ru/code/?https%3A%2F%2Fictgames.com%2FphonicsPop%2Findex.html&amp;4&amp;0"/>
          <p:cNvPicPr>
            <a:picLocks noChangeAspect="1" noChangeArrowheads="1"/>
          </p:cNvPicPr>
          <p:nvPr/>
        </p:nvPicPr>
        <p:blipFill>
          <a:blip r:embed="rId8"/>
          <a:srcRect/>
          <a:stretch>
            <a:fillRect/>
          </a:stretch>
        </p:blipFill>
        <p:spPr bwMode="auto">
          <a:xfrm>
            <a:off x="5429256" y="4357682"/>
            <a:ext cx="785818" cy="785818"/>
          </a:xfrm>
          <a:prstGeom prst="rect">
            <a:avLst/>
          </a:prstGeom>
          <a:noFill/>
        </p:spPr>
      </p:pic>
      <p:pic>
        <p:nvPicPr>
          <p:cNvPr id="157704" name="Picture 8" descr="http://qrcoder.ru/code/?https%3A%2F%2Fwww.starfall.com%2Fh%2Fltr-classic%2F%3Fmg%3Dg&amp;4&amp;0"/>
          <p:cNvPicPr>
            <a:picLocks noChangeAspect="1" noChangeArrowheads="1"/>
          </p:cNvPicPr>
          <p:nvPr/>
        </p:nvPicPr>
        <p:blipFill>
          <a:blip r:embed="rId9"/>
          <a:srcRect/>
          <a:stretch>
            <a:fillRect/>
          </a:stretch>
        </p:blipFill>
        <p:spPr bwMode="auto">
          <a:xfrm>
            <a:off x="7500958" y="4357682"/>
            <a:ext cx="785818" cy="78581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8"/>
        <p:cNvGrpSpPr/>
        <p:nvPr/>
      </p:nvGrpSpPr>
      <p:grpSpPr>
        <a:xfrm>
          <a:off x="0" y="0"/>
          <a:ext cx="0" cy="0"/>
          <a:chOff x="0" y="0"/>
          <a:chExt cx="0" cy="0"/>
        </a:xfrm>
      </p:grpSpPr>
      <p:sp>
        <p:nvSpPr>
          <p:cNvPr id="579" name="Google Shape;579;p44"/>
          <p:cNvSpPr/>
          <p:nvPr/>
        </p:nvSpPr>
        <p:spPr>
          <a:xfrm flipH="1">
            <a:off x="3244788" y="-42025"/>
            <a:ext cx="5941087" cy="2246033"/>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4"/>
          <p:cNvSpPr/>
          <p:nvPr/>
        </p:nvSpPr>
        <p:spPr>
          <a:xfrm>
            <a:off x="3189850" y="1415149"/>
            <a:ext cx="479396" cy="430805"/>
          </a:xfrm>
          <a:custGeom>
            <a:avLst/>
            <a:gdLst/>
            <a:ahLst/>
            <a:cxnLst/>
            <a:rect l="l" t="t" r="r" b="b"/>
            <a:pathLst>
              <a:path w="5632" h="5061" extrusionOk="0">
                <a:moveTo>
                  <a:pt x="2572" y="3835"/>
                </a:moveTo>
                <a:cubicBezTo>
                  <a:pt x="2500" y="4013"/>
                  <a:pt x="2393" y="4192"/>
                  <a:pt x="2262" y="4323"/>
                </a:cubicBezTo>
                <a:cubicBezTo>
                  <a:pt x="2036" y="4561"/>
                  <a:pt x="1786" y="4597"/>
                  <a:pt x="1584" y="4382"/>
                </a:cubicBezTo>
                <a:cubicBezTo>
                  <a:pt x="1441" y="4739"/>
                  <a:pt x="1167" y="5061"/>
                  <a:pt x="738" y="5025"/>
                </a:cubicBezTo>
                <a:cubicBezTo>
                  <a:pt x="631" y="5013"/>
                  <a:pt x="536" y="4978"/>
                  <a:pt x="429" y="4918"/>
                </a:cubicBezTo>
                <a:cubicBezTo>
                  <a:pt x="83" y="4680"/>
                  <a:pt x="0" y="4073"/>
                  <a:pt x="131" y="3692"/>
                </a:cubicBezTo>
                <a:cubicBezTo>
                  <a:pt x="310" y="3192"/>
                  <a:pt x="869" y="2465"/>
                  <a:pt x="1441" y="2870"/>
                </a:cubicBezTo>
                <a:cubicBezTo>
                  <a:pt x="1679" y="3025"/>
                  <a:pt x="1726" y="3311"/>
                  <a:pt x="1619" y="3513"/>
                </a:cubicBezTo>
                <a:cubicBezTo>
                  <a:pt x="1679" y="3525"/>
                  <a:pt x="1738" y="3573"/>
                  <a:pt x="1726" y="3656"/>
                </a:cubicBezTo>
                <a:cubicBezTo>
                  <a:pt x="1726" y="3775"/>
                  <a:pt x="1703" y="3882"/>
                  <a:pt x="1679" y="4001"/>
                </a:cubicBezTo>
                <a:cubicBezTo>
                  <a:pt x="1679" y="4037"/>
                  <a:pt x="1691" y="4108"/>
                  <a:pt x="1726" y="4132"/>
                </a:cubicBezTo>
                <a:cubicBezTo>
                  <a:pt x="1881" y="4168"/>
                  <a:pt x="2036" y="4132"/>
                  <a:pt x="2119" y="3966"/>
                </a:cubicBezTo>
                <a:lnTo>
                  <a:pt x="2119" y="3966"/>
                </a:lnTo>
                <a:cubicBezTo>
                  <a:pt x="2167" y="3906"/>
                  <a:pt x="2203" y="3835"/>
                  <a:pt x="2227" y="3775"/>
                </a:cubicBezTo>
                <a:cubicBezTo>
                  <a:pt x="2286" y="3644"/>
                  <a:pt x="2346" y="3525"/>
                  <a:pt x="2405" y="3394"/>
                </a:cubicBezTo>
                <a:cubicBezTo>
                  <a:pt x="2358" y="3227"/>
                  <a:pt x="2334" y="3061"/>
                  <a:pt x="2298" y="2894"/>
                </a:cubicBezTo>
                <a:cubicBezTo>
                  <a:pt x="2238" y="2573"/>
                  <a:pt x="2203" y="2227"/>
                  <a:pt x="2167" y="1882"/>
                </a:cubicBezTo>
                <a:cubicBezTo>
                  <a:pt x="2155" y="1680"/>
                  <a:pt x="2143" y="1441"/>
                  <a:pt x="2143" y="1227"/>
                </a:cubicBezTo>
                <a:cubicBezTo>
                  <a:pt x="2155" y="1049"/>
                  <a:pt x="2179" y="870"/>
                  <a:pt x="2227" y="691"/>
                </a:cubicBezTo>
                <a:cubicBezTo>
                  <a:pt x="2322" y="382"/>
                  <a:pt x="2512" y="1"/>
                  <a:pt x="2893" y="203"/>
                </a:cubicBezTo>
                <a:cubicBezTo>
                  <a:pt x="3310" y="429"/>
                  <a:pt x="3298" y="1322"/>
                  <a:pt x="3274" y="1739"/>
                </a:cubicBezTo>
                <a:cubicBezTo>
                  <a:pt x="3239" y="2025"/>
                  <a:pt x="3167" y="2287"/>
                  <a:pt x="3060" y="2561"/>
                </a:cubicBezTo>
                <a:cubicBezTo>
                  <a:pt x="3215" y="2442"/>
                  <a:pt x="3417" y="2418"/>
                  <a:pt x="3643" y="2632"/>
                </a:cubicBezTo>
                <a:cubicBezTo>
                  <a:pt x="3667" y="2656"/>
                  <a:pt x="3715" y="2703"/>
                  <a:pt x="3727" y="2751"/>
                </a:cubicBezTo>
                <a:cubicBezTo>
                  <a:pt x="3810" y="2644"/>
                  <a:pt x="3893" y="2537"/>
                  <a:pt x="4024" y="2501"/>
                </a:cubicBezTo>
                <a:cubicBezTo>
                  <a:pt x="4322" y="2394"/>
                  <a:pt x="4608" y="2406"/>
                  <a:pt x="4894" y="2561"/>
                </a:cubicBezTo>
                <a:cubicBezTo>
                  <a:pt x="5132" y="2525"/>
                  <a:pt x="5263" y="2692"/>
                  <a:pt x="5227" y="2942"/>
                </a:cubicBezTo>
                <a:cubicBezTo>
                  <a:pt x="5215" y="3061"/>
                  <a:pt x="5048" y="3096"/>
                  <a:pt x="4977" y="3013"/>
                </a:cubicBezTo>
                <a:cubicBezTo>
                  <a:pt x="4929" y="2977"/>
                  <a:pt x="4894" y="2930"/>
                  <a:pt x="4834" y="2882"/>
                </a:cubicBezTo>
                <a:cubicBezTo>
                  <a:pt x="4739" y="2930"/>
                  <a:pt x="4572" y="3037"/>
                  <a:pt x="4548" y="3073"/>
                </a:cubicBezTo>
                <a:cubicBezTo>
                  <a:pt x="4477" y="3215"/>
                  <a:pt x="4358" y="3394"/>
                  <a:pt x="4382" y="3549"/>
                </a:cubicBezTo>
                <a:cubicBezTo>
                  <a:pt x="4417" y="3727"/>
                  <a:pt x="4620" y="3906"/>
                  <a:pt x="4798" y="3811"/>
                </a:cubicBezTo>
                <a:cubicBezTo>
                  <a:pt x="5108" y="3608"/>
                  <a:pt x="5322" y="3156"/>
                  <a:pt x="5334" y="2799"/>
                </a:cubicBezTo>
                <a:cubicBezTo>
                  <a:pt x="5346" y="2596"/>
                  <a:pt x="5632" y="2620"/>
                  <a:pt x="5632" y="2799"/>
                </a:cubicBezTo>
                <a:cubicBezTo>
                  <a:pt x="5620" y="3239"/>
                  <a:pt x="5382" y="3716"/>
                  <a:pt x="5036" y="4001"/>
                </a:cubicBezTo>
                <a:cubicBezTo>
                  <a:pt x="4691" y="4263"/>
                  <a:pt x="4251" y="4085"/>
                  <a:pt x="4120" y="3704"/>
                </a:cubicBezTo>
                <a:cubicBezTo>
                  <a:pt x="4001" y="3346"/>
                  <a:pt x="4239" y="2954"/>
                  <a:pt x="4513" y="2739"/>
                </a:cubicBezTo>
                <a:cubicBezTo>
                  <a:pt x="4310" y="2692"/>
                  <a:pt x="4120" y="2739"/>
                  <a:pt x="3977" y="2930"/>
                </a:cubicBezTo>
                <a:cubicBezTo>
                  <a:pt x="3941" y="2989"/>
                  <a:pt x="3905" y="3049"/>
                  <a:pt x="3882" y="3108"/>
                </a:cubicBezTo>
                <a:cubicBezTo>
                  <a:pt x="3941" y="3477"/>
                  <a:pt x="3882" y="4061"/>
                  <a:pt x="3608" y="4323"/>
                </a:cubicBezTo>
                <a:cubicBezTo>
                  <a:pt x="3477" y="4466"/>
                  <a:pt x="3298" y="4561"/>
                  <a:pt x="3120" y="4525"/>
                </a:cubicBezTo>
                <a:cubicBezTo>
                  <a:pt x="2834" y="4489"/>
                  <a:pt x="2679" y="4120"/>
                  <a:pt x="2572" y="3835"/>
                </a:cubicBezTo>
                <a:close/>
                <a:moveTo>
                  <a:pt x="1429" y="3716"/>
                </a:moveTo>
                <a:cubicBezTo>
                  <a:pt x="1357" y="3751"/>
                  <a:pt x="1310" y="3763"/>
                  <a:pt x="1250" y="3763"/>
                </a:cubicBezTo>
                <a:cubicBezTo>
                  <a:pt x="1048" y="3775"/>
                  <a:pt x="1048" y="3489"/>
                  <a:pt x="1226" y="3465"/>
                </a:cubicBezTo>
                <a:cubicBezTo>
                  <a:pt x="1286" y="3465"/>
                  <a:pt x="1345" y="3430"/>
                  <a:pt x="1369" y="3394"/>
                </a:cubicBezTo>
                <a:cubicBezTo>
                  <a:pt x="1405" y="3299"/>
                  <a:pt x="1345" y="3168"/>
                  <a:pt x="1274" y="3108"/>
                </a:cubicBezTo>
                <a:cubicBezTo>
                  <a:pt x="1203" y="3049"/>
                  <a:pt x="1131" y="3013"/>
                  <a:pt x="1036" y="3049"/>
                </a:cubicBezTo>
                <a:cubicBezTo>
                  <a:pt x="845" y="3120"/>
                  <a:pt x="679" y="3251"/>
                  <a:pt x="572" y="3430"/>
                </a:cubicBezTo>
                <a:cubicBezTo>
                  <a:pt x="417" y="3680"/>
                  <a:pt x="322" y="3977"/>
                  <a:pt x="393" y="4299"/>
                </a:cubicBezTo>
                <a:cubicBezTo>
                  <a:pt x="500" y="4716"/>
                  <a:pt x="964" y="4918"/>
                  <a:pt x="1215" y="4477"/>
                </a:cubicBezTo>
                <a:cubicBezTo>
                  <a:pt x="1322" y="4311"/>
                  <a:pt x="1381" y="4120"/>
                  <a:pt x="1405" y="3918"/>
                </a:cubicBezTo>
                <a:cubicBezTo>
                  <a:pt x="1405" y="3870"/>
                  <a:pt x="1405" y="3787"/>
                  <a:pt x="1429" y="3716"/>
                </a:cubicBezTo>
                <a:close/>
                <a:moveTo>
                  <a:pt x="2869" y="3073"/>
                </a:moveTo>
                <a:cubicBezTo>
                  <a:pt x="2858" y="3096"/>
                  <a:pt x="2858" y="3120"/>
                  <a:pt x="2834" y="3132"/>
                </a:cubicBezTo>
                <a:cubicBezTo>
                  <a:pt x="2798" y="3227"/>
                  <a:pt x="2762" y="3311"/>
                  <a:pt x="2739" y="3406"/>
                </a:cubicBezTo>
                <a:lnTo>
                  <a:pt x="2774" y="3573"/>
                </a:lnTo>
                <a:cubicBezTo>
                  <a:pt x="2822" y="3763"/>
                  <a:pt x="2881" y="4049"/>
                  <a:pt x="3048" y="4192"/>
                </a:cubicBezTo>
                <a:cubicBezTo>
                  <a:pt x="3108" y="4239"/>
                  <a:pt x="3167" y="4287"/>
                  <a:pt x="3239" y="4263"/>
                </a:cubicBezTo>
                <a:cubicBezTo>
                  <a:pt x="3441" y="4227"/>
                  <a:pt x="3560" y="3787"/>
                  <a:pt x="3584" y="3608"/>
                </a:cubicBezTo>
                <a:lnTo>
                  <a:pt x="3584" y="3489"/>
                </a:lnTo>
                <a:cubicBezTo>
                  <a:pt x="3358" y="3656"/>
                  <a:pt x="3060" y="3704"/>
                  <a:pt x="2929" y="3406"/>
                </a:cubicBezTo>
                <a:cubicBezTo>
                  <a:pt x="2881" y="3311"/>
                  <a:pt x="2869" y="3215"/>
                  <a:pt x="2846" y="3096"/>
                </a:cubicBezTo>
                <a:cubicBezTo>
                  <a:pt x="2869" y="3108"/>
                  <a:pt x="2869" y="3096"/>
                  <a:pt x="2869" y="3073"/>
                </a:cubicBezTo>
                <a:close/>
                <a:moveTo>
                  <a:pt x="3572" y="3073"/>
                </a:moveTo>
                <a:cubicBezTo>
                  <a:pt x="3548" y="3037"/>
                  <a:pt x="3548" y="3001"/>
                  <a:pt x="3536" y="2977"/>
                </a:cubicBezTo>
                <a:lnTo>
                  <a:pt x="3536" y="2954"/>
                </a:lnTo>
                <a:cubicBezTo>
                  <a:pt x="3524" y="2918"/>
                  <a:pt x="3512" y="2870"/>
                  <a:pt x="3465" y="2858"/>
                </a:cubicBezTo>
                <a:cubicBezTo>
                  <a:pt x="3393" y="2811"/>
                  <a:pt x="3250" y="2870"/>
                  <a:pt x="3179" y="2918"/>
                </a:cubicBezTo>
                <a:cubicBezTo>
                  <a:pt x="3143" y="2977"/>
                  <a:pt x="3120" y="3049"/>
                  <a:pt x="3143" y="3096"/>
                </a:cubicBezTo>
                <a:cubicBezTo>
                  <a:pt x="3191" y="3180"/>
                  <a:pt x="3358" y="3215"/>
                  <a:pt x="3477" y="3227"/>
                </a:cubicBezTo>
                <a:cubicBezTo>
                  <a:pt x="3512" y="3180"/>
                  <a:pt x="3536" y="3132"/>
                  <a:pt x="3572" y="3073"/>
                </a:cubicBezTo>
                <a:close/>
                <a:moveTo>
                  <a:pt x="2631" y="2930"/>
                </a:moveTo>
                <a:cubicBezTo>
                  <a:pt x="2631" y="2930"/>
                  <a:pt x="2631" y="2918"/>
                  <a:pt x="2643" y="2918"/>
                </a:cubicBezTo>
                <a:cubicBezTo>
                  <a:pt x="2881" y="2346"/>
                  <a:pt x="3108" y="1763"/>
                  <a:pt x="3012" y="1144"/>
                </a:cubicBezTo>
                <a:cubicBezTo>
                  <a:pt x="2989" y="953"/>
                  <a:pt x="2953" y="691"/>
                  <a:pt x="2858" y="537"/>
                </a:cubicBezTo>
                <a:cubicBezTo>
                  <a:pt x="2834" y="501"/>
                  <a:pt x="2798" y="441"/>
                  <a:pt x="2762" y="453"/>
                </a:cubicBezTo>
                <a:cubicBezTo>
                  <a:pt x="2691" y="477"/>
                  <a:pt x="2596" y="668"/>
                  <a:pt x="2584" y="727"/>
                </a:cubicBezTo>
                <a:cubicBezTo>
                  <a:pt x="2560" y="810"/>
                  <a:pt x="2512" y="965"/>
                  <a:pt x="2500" y="1049"/>
                </a:cubicBezTo>
                <a:cubicBezTo>
                  <a:pt x="2453" y="1525"/>
                  <a:pt x="2453" y="2061"/>
                  <a:pt x="2560" y="2537"/>
                </a:cubicBezTo>
                <a:cubicBezTo>
                  <a:pt x="2572" y="2680"/>
                  <a:pt x="2584" y="2811"/>
                  <a:pt x="2631" y="29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4"/>
          <p:cNvSpPr/>
          <p:nvPr/>
        </p:nvSpPr>
        <p:spPr>
          <a:xfrm>
            <a:off x="1581724" y="924498"/>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4"/>
          <p:cNvSpPr/>
          <p:nvPr/>
        </p:nvSpPr>
        <p:spPr>
          <a:xfrm>
            <a:off x="1912150" y="370990"/>
            <a:ext cx="808200" cy="631334"/>
          </a:xfrm>
          <a:custGeom>
            <a:avLst/>
            <a:gdLst/>
            <a:ahLst/>
            <a:cxnLst/>
            <a:rect l="l" t="t" r="r" b="b"/>
            <a:pathLst>
              <a:path w="14908" h="11645" extrusionOk="0">
                <a:moveTo>
                  <a:pt x="905" y="7156"/>
                </a:moveTo>
                <a:cubicBezTo>
                  <a:pt x="667" y="7346"/>
                  <a:pt x="501" y="7620"/>
                  <a:pt x="465" y="7906"/>
                </a:cubicBezTo>
                <a:cubicBezTo>
                  <a:pt x="417" y="8168"/>
                  <a:pt x="0" y="8108"/>
                  <a:pt x="48" y="7823"/>
                </a:cubicBezTo>
                <a:cubicBezTo>
                  <a:pt x="179" y="7013"/>
                  <a:pt x="1012" y="6322"/>
                  <a:pt x="1846" y="6501"/>
                </a:cubicBezTo>
                <a:cubicBezTo>
                  <a:pt x="2084" y="6049"/>
                  <a:pt x="2441" y="5799"/>
                  <a:pt x="2977" y="5822"/>
                </a:cubicBezTo>
                <a:cubicBezTo>
                  <a:pt x="3346" y="5834"/>
                  <a:pt x="3739" y="5918"/>
                  <a:pt x="4108" y="5906"/>
                </a:cubicBezTo>
                <a:cubicBezTo>
                  <a:pt x="4394" y="5894"/>
                  <a:pt x="4644" y="5799"/>
                  <a:pt x="4882" y="5656"/>
                </a:cubicBezTo>
                <a:cubicBezTo>
                  <a:pt x="4311" y="5203"/>
                  <a:pt x="3751" y="4775"/>
                  <a:pt x="3179" y="4322"/>
                </a:cubicBezTo>
                <a:lnTo>
                  <a:pt x="2608" y="3882"/>
                </a:lnTo>
                <a:cubicBezTo>
                  <a:pt x="2513" y="3822"/>
                  <a:pt x="2406" y="3727"/>
                  <a:pt x="2322" y="3667"/>
                </a:cubicBezTo>
                <a:cubicBezTo>
                  <a:pt x="2215" y="3608"/>
                  <a:pt x="2167" y="3489"/>
                  <a:pt x="2227" y="3393"/>
                </a:cubicBezTo>
                <a:cubicBezTo>
                  <a:pt x="2286" y="3227"/>
                  <a:pt x="2406" y="2893"/>
                  <a:pt x="2560" y="2810"/>
                </a:cubicBezTo>
                <a:cubicBezTo>
                  <a:pt x="2667" y="2715"/>
                  <a:pt x="2810" y="2631"/>
                  <a:pt x="2929" y="2572"/>
                </a:cubicBezTo>
                <a:lnTo>
                  <a:pt x="3596" y="2215"/>
                </a:lnTo>
                <a:cubicBezTo>
                  <a:pt x="4191" y="1917"/>
                  <a:pt x="4811" y="1619"/>
                  <a:pt x="5418" y="1334"/>
                </a:cubicBezTo>
                <a:cubicBezTo>
                  <a:pt x="6085" y="1024"/>
                  <a:pt x="6775" y="715"/>
                  <a:pt x="7442" y="417"/>
                </a:cubicBezTo>
                <a:cubicBezTo>
                  <a:pt x="7525" y="369"/>
                  <a:pt x="8359" y="0"/>
                  <a:pt x="8418" y="0"/>
                </a:cubicBezTo>
                <a:cubicBezTo>
                  <a:pt x="8871" y="12"/>
                  <a:pt x="8930" y="84"/>
                  <a:pt x="9299" y="310"/>
                </a:cubicBezTo>
                <a:cubicBezTo>
                  <a:pt x="10180" y="810"/>
                  <a:pt x="11061" y="1322"/>
                  <a:pt x="11954" y="1810"/>
                </a:cubicBezTo>
                <a:cubicBezTo>
                  <a:pt x="12812" y="2286"/>
                  <a:pt x="13705" y="2762"/>
                  <a:pt x="14598" y="3179"/>
                </a:cubicBezTo>
                <a:cubicBezTo>
                  <a:pt x="14645" y="3191"/>
                  <a:pt x="14669" y="3215"/>
                  <a:pt x="14705" y="3239"/>
                </a:cubicBezTo>
                <a:cubicBezTo>
                  <a:pt x="14764" y="3251"/>
                  <a:pt x="14812" y="3310"/>
                  <a:pt x="14836" y="3370"/>
                </a:cubicBezTo>
                <a:cubicBezTo>
                  <a:pt x="14895" y="3644"/>
                  <a:pt x="14907" y="4132"/>
                  <a:pt x="14812" y="4382"/>
                </a:cubicBezTo>
                <a:cubicBezTo>
                  <a:pt x="14645" y="4798"/>
                  <a:pt x="14312" y="5215"/>
                  <a:pt x="14038" y="5560"/>
                </a:cubicBezTo>
                <a:cubicBezTo>
                  <a:pt x="13657" y="6013"/>
                  <a:pt x="13240" y="6441"/>
                  <a:pt x="12823" y="6846"/>
                </a:cubicBezTo>
                <a:cubicBezTo>
                  <a:pt x="12693" y="6977"/>
                  <a:pt x="12562" y="7108"/>
                  <a:pt x="12407" y="7239"/>
                </a:cubicBezTo>
                <a:lnTo>
                  <a:pt x="12550" y="9823"/>
                </a:lnTo>
                <a:cubicBezTo>
                  <a:pt x="12550" y="9847"/>
                  <a:pt x="12550" y="9859"/>
                  <a:pt x="12514" y="9882"/>
                </a:cubicBezTo>
                <a:lnTo>
                  <a:pt x="12466" y="9918"/>
                </a:lnTo>
                <a:cubicBezTo>
                  <a:pt x="12073" y="10323"/>
                  <a:pt x="11490" y="10716"/>
                  <a:pt x="10978" y="10966"/>
                </a:cubicBezTo>
                <a:cubicBezTo>
                  <a:pt x="9811" y="11537"/>
                  <a:pt x="8561" y="11644"/>
                  <a:pt x="7323" y="11216"/>
                </a:cubicBezTo>
                <a:cubicBezTo>
                  <a:pt x="7216" y="11168"/>
                  <a:pt x="7097" y="11144"/>
                  <a:pt x="6989" y="11097"/>
                </a:cubicBezTo>
                <a:cubicBezTo>
                  <a:pt x="6073" y="10740"/>
                  <a:pt x="5061" y="10204"/>
                  <a:pt x="4406" y="9442"/>
                </a:cubicBezTo>
                <a:cubicBezTo>
                  <a:pt x="4072" y="9061"/>
                  <a:pt x="3703" y="8430"/>
                  <a:pt x="3894" y="7918"/>
                </a:cubicBezTo>
                <a:lnTo>
                  <a:pt x="3894" y="7894"/>
                </a:lnTo>
                <a:lnTo>
                  <a:pt x="3894" y="7882"/>
                </a:lnTo>
                <a:cubicBezTo>
                  <a:pt x="4049" y="7513"/>
                  <a:pt x="4191" y="7144"/>
                  <a:pt x="4358" y="6787"/>
                </a:cubicBezTo>
                <a:cubicBezTo>
                  <a:pt x="4430" y="6608"/>
                  <a:pt x="4513" y="6430"/>
                  <a:pt x="4596" y="6263"/>
                </a:cubicBezTo>
                <a:cubicBezTo>
                  <a:pt x="4394" y="6322"/>
                  <a:pt x="4180" y="6346"/>
                  <a:pt x="3953" y="6346"/>
                </a:cubicBezTo>
                <a:cubicBezTo>
                  <a:pt x="3644" y="6334"/>
                  <a:pt x="3334" y="6287"/>
                  <a:pt x="3001" y="6275"/>
                </a:cubicBezTo>
                <a:cubicBezTo>
                  <a:pt x="2632" y="6263"/>
                  <a:pt x="2394" y="6382"/>
                  <a:pt x="2215" y="6691"/>
                </a:cubicBezTo>
                <a:cubicBezTo>
                  <a:pt x="2691" y="7037"/>
                  <a:pt x="2787" y="8489"/>
                  <a:pt x="2322" y="8811"/>
                </a:cubicBezTo>
                <a:cubicBezTo>
                  <a:pt x="2191" y="8894"/>
                  <a:pt x="2036" y="8823"/>
                  <a:pt x="1989" y="8704"/>
                </a:cubicBezTo>
                <a:cubicBezTo>
                  <a:pt x="1977" y="8727"/>
                  <a:pt x="1953" y="8763"/>
                  <a:pt x="1917" y="8787"/>
                </a:cubicBezTo>
                <a:cubicBezTo>
                  <a:pt x="1870" y="8847"/>
                  <a:pt x="1810" y="8882"/>
                  <a:pt x="1739" y="8870"/>
                </a:cubicBezTo>
                <a:cubicBezTo>
                  <a:pt x="1572" y="8847"/>
                  <a:pt x="1477" y="8656"/>
                  <a:pt x="1572" y="8525"/>
                </a:cubicBezTo>
                <a:cubicBezTo>
                  <a:pt x="1751" y="8299"/>
                  <a:pt x="1810" y="8049"/>
                  <a:pt x="1810" y="7775"/>
                </a:cubicBezTo>
                <a:cubicBezTo>
                  <a:pt x="1774" y="7799"/>
                  <a:pt x="1727" y="7799"/>
                  <a:pt x="1667" y="7799"/>
                </a:cubicBezTo>
                <a:cubicBezTo>
                  <a:pt x="1560" y="8001"/>
                  <a:pt x="1477" y="8215"/>
                  <a:pt x="1429" y="8454"/>
                </a:cubicBezTo>
                <a:cubicBezTo>
                  <a:pt x="1382" y="8716"/>
                  <a:pt x="953" y="8644"/>
                  <a:pt x="1012" y="8370"/>
                </a:cubicBezTo>
                <a:cubicBezTo>
                  <a:pt x="1072" y="8096"/>
                  <a:pt x="1179" y="7823"/>
                  <a:pt x="1310" y="7573"/>
                </a:cubicBezTo>
                <a:lnTo>
                  <a:pt x="1263" y="7477"/>
                </a:lnTo>
                <a:cubicBezTo>
                  <a:pt x="1251" y="7453"/>
                  <a:pt x="1251" y="7418"/>
                  <a:pt x="1239" y="7394"/>
                </a:cubicBezTo>
                <a:cubicBezTo>
                  <a:pt x="1084" y="7584"/>
                  <a:pt x="953" y="7858"/>
                  <a:pt x="953" y="8061"/>
                </a:cubicBezTo>
                <a:cubicBezTo>
                  <a:pt x="965" y="8335"/>
                  <a:pt x="536" y="8370"/>
                  <a:pt x="524" y="8096"/>
                </a:cubicBezTo>
                <a:cubicBezTo>
                  <a:pt x="584" y="7751"/>
                  <a:pt x="715" y="7406"/>
                  <a:pt x="905" y="7156"/>
                </a:cubicBezTo>
                <a:close/>
                <a:moveTo>
                  <a:pt x="14181" y="3453"/>
                </a:moveTo>
                <a:cubicBezTo>
                  <a:pt x="14014" y="3393"/>
                  <a:pt x="13871" y="3322"/>
                  <a:pt x="13716" y="3239"/>
                </a:cubicBezTo>
                <a:cubicBezTo>
                  <a:pt x="13466" y="3120"/>
                  <a:pt x="13228" y="3001"/>
                  <a:pt x="12990" y="2870"/>
                </a:cubicBezTo>
                <a:cubicBezTo>
                  <a:pt x="12395" y="2560"/>
                  <a:pt x="11800" y="2227"/>
                  <a:pt x="11204" y="1893"/>
                </a:cubicBezTo>
                <a:cubicBezTo>
                  <a:pt x="10490" y="1488"/>
                  <a:pt x="9775" y="1072"/>
                  <a:pt x="9061" y="667"/>
                </a:cubicBezTo>
                <a:cubicBezTo>
                  <a:pt x="8871" y="548"/>
                  <a:pt x="8537" y="322"/>
                  <a:pt x="8323" y="524"/>
                </a:cubicBezTo>
                <a:cubicBezTo>
                  <a:pt x="8228" y="607"/>
                  <a:pt x="8061" y="679"/>
                  <a:pt x="7942" y="750"/>
                </a:cubicBezTo>
                <a:lnTo>
                  <a:pt x="7323" y="1072"/>
                </a:lnTo>
                <a:cubicBezTo>
                  <a:pt x="6751" y="1334"/>
                  <a:pt x="6180" y="1572"/>
                  <a:pt x="5608" y="1810"/>
                </a:cubicBezTo>
                <a:cubicBezTo>
                  <a:pt x="5013" y="2060"/>
                  <a:pt x="4418" y="2322"/>
                  <a:pt x="3834" y="2572"/>
                </a:cubicBezTo>
                <a:cubicBezTo>
                  <a:pt x="3632" y="2655"/>
                  <a:pt x="3418" y="2762"/>
                  <a:pt x="3215" y="2870"/>
                </a:cubicBezTo>
                <a:cubicBezTo>
                  <a:pt x="3168" y="2893"/>
                  <a:pt x="3084" y="2941"/>
                  <a:pt x="3001" y="2977"/>
                </a:cubicBezTo>
                <a:cubicBezTo>
                  <a:pt x="3382" y="3215"/>
                  <a:pt x="3739" y="3465"/>
                  <a:pt x="4108" y="3727"/>
                </a:cubicBezTo>
                <a:cubicBezTo>
                  <a:pt x="4632" y="4084"/>
                  <a:pt x="5132" y="4465"/>
                  <a:pt x="5644" y="4834"/>
                </a:cubicBezTo>
                <a:lnTo>
                  <a:pt x="5656" y="4834"/>
                </a:lnTo>
                <a:cubicBezTo>
                  <a:pt x="6096" y="4906"/>
                  <a:pt x="6835" y="4358"/>
                  <a:pt x="7156" y="4084"/>
                </a:cubicBezTo>
                <a:cubicBezTo>
                  <a:pt x="7406" y="3882"/>
                  <a:pt x="7668" y="3655"/>
                  <a:pt x="7918" y="3429"/>
                </a:cubicBezTo>
                <a:cubicBezTo>
                  <a:pt x="8085" y="3286"/>
                  <a:pt x="8263" y="3108"/>
                  <a:pt x="8442" y="2989"/>
                </a:cubicBezTo>
                <a:cubicBezTo>
                  <a:pt x="8466" y="2953"/>
                  <a:pt x="8513" y="2977"/>
                  <a:pt x="8537" y="2989"/>
                </a:cubicBezTo>
                <a:cubicBezTo>
                  <a:pt x="8585" y="3036"/>
                  <a:pt x="8621" y="3072"/>
                  <a:pt x="8644" y="3120"/>
                </a:cubicBezTo>
                <a:cubicBezTo>
                  <a:pt x="8692" y="3179"/>
                  <a:pt x="8835" y="3370"/>
                  <a:pt x="8752" y="3453"/>
                </a:cubicBezTo>
                <a:cubicBezTo>
                  <a:pt x="8716" y="3477"/>
                  <a:pt x="8692" y="3465"/>
                  <a:pt x="8656" y="3453"/>
                </a:cubicBezTo>
                <a:cubicBezTo>
                  <a:pt x="8597" y="3477"/>
                  <a:pt x="8537" y="3524"/>
                  <a:pt x="8478" y="3572"/>
                </a:cubicBezTo>
                <a:cubicBezTo>
                  <a:pt x="8359" y="3644"/>
                  <a:pt x="8263" y="3727"/>
                  <a:pt x="8144" y="3822"/>
                </a:cubicBezTo>
                <a:cubicBezTo>
                  <a:pt x="7847" y="4048"/>
                  <a:pt x="7561" y="4263"/>
                  <a:pt x="7263" y="4477"/>
                </a:cubicBezTo>
                <a:cubicBezTo>
                  <a:pt x="6930" y="4715"/>
                  <a:pt x="6489" y="5013"/>
                  <a:pt x="6096" y="5156"/>
                </a:cubicBezTo>
                <a:cubicBezTo>
                  <a:pt x="6180" y="5227"/>
                  <a:pt x="6251" y="5263"/>
                  <a:pt x="6323" y="5322"/>
                </a:cubicBezTo>
                <a:cubicBezTo>
                  <a:pt x="7168" y="5953"/>
                  <a:pt x="8001" y="6572"/>
                  <a:pt x="8859" y="7203"/>
                </a:cubicBezTo>
                <a:cubicBezTo>
                  <a:pt x="9156" y="7418"/>
                  <a:pt x="9430" y="7632"/>
                  <a:pt x="9728" y="7858"/>
                </a:cubicBezTo>
                <a:cubicBezTo>
                  <a:pt x="9847" y="7942"/>
                  <a:pt x="9966" y="8037"/>
                  <a:pt x="10085" y="8108"/>
                </a:cubicBezTo>
                <a:cubicBezTo>
                  <a:pt x="10323" y="7775"/>
                  <a:pt x="10621" y="7465"/>
                  <a:pt x="10895" y="7168"/>
                </a:cubicBezTo>
                <a:cubicBezTo>
                  <a:pt x="11276" y="6739"/>
                  <a:pt x="11692" y="6322"/>
                  <a:pt x="12097" y="5906"/>
                </a:cubicBezTo>
                <a:cubicBezTo>
                  <a:pt x="12573" y="5394"/>
                  <a:pt x="13062" y="4894"/>
                  <a:pt x="13526" y="4370"/>
                </a:cubicBezTo>
                <a:cubicBezTo>
                  <a:pt x="13633" y="4191"/>
                  <a:pt x="14050" y="3739"/>
                  <a:pt x="14181" y="3453"/>
                </a:cubicBezTo>
                <a:close/>
                <a:moveTo>
                  <a:pt x="1834" y="7215"/>
                </a:moveTo>
                <a:cubicBezTo>
                  <a:pt x="1798" y="7215"/>
                  <a:pt x="1774" y="7203"/>
                  <a:pt x="1739" y="7168"/>
                </a:cubicBezTo>
                <a:cubicBezTo>
                  <a:pt x="1727" y="7168"/>
                  <a:pt x="1727" y="7156"/>
                  <a:pt x="1715" y="7144"/>
                </a:cubicBezTo>
                <a:cubicBezTo>
                  <a:pt x="1715" y="7203"/>
                  <a:pt x="1739" y="7275"/>
                  <a:pt x="1774" y="7311"/>
                </a:cubicBezTo>
                <a:lnTo>
                  <a:pt x="1774" y="7311"/>
                </a:lnTo>
                <a:cubicBezTo>
                  <a:pt x="1810" y="7311"/>
                  <a:pt x="1834" y="7287"/>
                  <a:pt x="1858" y="7275"/>
                </a:cubicBezTo>
                <a:lnTo>
                  <a:pt x="1858" y="7275"/>
                </a:lnTo>
                <a:cubicBezTo>
                  <a:pt x="1834" y="7275"/>
                  <a:pt x="1834" y="7251"/>
                  <a:pt x="1834" y="7215"/>
                </a:cubicBezTo>
                <a:close/>
                <a:moveTo>
                  <a:pt x="5180" y="5370"/>
                </a:moveTo>
                <a:cubicBezTo>
                  <a:pt x="5239" y="5310"/>
                  <a:pt x="5287" y="5251"/>
                  <a:pt x="5323" y="5179"/>
                </a:cubicBezTo>
                <a:cubicBezTo>
                  <a:pt x="4822" y="4810"/>
                  <a:pt x="4334" y="4429"/>
                  <a:pt x="3822" y="4060"/>
                </a:cubicBezTo>
                <a:cubicBezTo>
                  <a:pt x="3477" y="3810"/>
                  <a:pt x="3144" y="3572"/>
                  <a:pt x="2787" y="3334"/>
                </a:cubicBezTo>
                <a:cubicBezTo>
                  <a:pt x="2763" y="3370"/>
                  <a:pt x="2763" y="3405"/>
                  <a:pt x="2763" y="3441"/>
                </a:cubicBezTo>
                <a:cubicBezTo>
                  <a:pt x="3560" y="4096"/>
                  <a:pt x="4358" y="4727"/>
                  <a:pt x="5180" y="5370"/>
                </a:cubicBezTo>
                <a:close/>
                <a:moveTo>
                  <a:pt x="10347" y="9275"/>
                </a:moveTo>
                <a:cubicBezTo>
                  <a:pt x="10311" y="9418"/>
                  <a:pt x="10133" y="9585"/>
                  <a:pt x="9990" y="9466"/>
                </a:cubicBezTo>
                <a:cubicBezTo>
                  <a:pt x="9787" y="9347"/>
                  <a:pt x="9597" y="9216"/>
                  <a:pt x="9406" y="9073"/>
                </a:cubicBezTo>
                <a:cubicBezTo>
                  <a:pt x="9109" y="8870"/>
                  <a:pt x="8799" y="8644"/>
                  <a:pt x="8502" y="8418"/>
                </a:cubicBezTo>
                <a:cubicBezTo>
                  <a:pt x="7704" y="7834"/>
                  <a:pt x="6930" y="7239"/>
                  <a:pt x="6156" y="6644"/>
                </a:cubicBezTo>
                <a:cubicBezTo>
                  <a:pt x="5846" y="6418"/>
                  <a:pt x="5537" y="6168"/>
                  <a:pt x="5239" y="5941"/>
                </a:cubicBezTo>
                <a:cubicBezTo>
                  <a:pt x="5084" y="6275"/>
                  <a:pt x="4942" y="6608"/>
                  <a:pt x="4787" y="6942"/>
                </a:cubicBezTo>
                <a:cubicBezTo>
                  <a:pt x="4632" y="7311"/>
                  <a:pt x="4477" y="7680"/>
                  <a:pt x="4334" y="8037"/>
                </a:cubicBezTo>
                <a:lnTo>
                  <a:pt x="4334" y="8049"/>
                </a:lnTo>
                <a:cubicBezTo>
                  <a:pt x="4191" y="8406"/>
                  <a:pt x="4537" y="8894"/>
                  <a:pt x="4763" y="9144"/>
                </a:cubicBezTo>
                <a:cubicBezTo>
                  <a:pt x="5358" y="9847"/>
                  <a:pt x="6323" y="10347"/>
                  <a:pt x="7168" y="10668"/>
                </a:cubicBezTo>
                <a:cubicBezTo>
                  <a:pt x="7275" y="10716"/>
                  <a:pt x="7382" y="10740"/>
                  <a:pt x="7489" y="10787"/>
                </a:cubicBezTo>
                <a:lnTo>
                  <a:pt x="7489" y="10787"/>
                </a:lnTo>
                <a:cubicBezTo>
                  <a:pt x="8525" y="11156"/>
                  <a:pt x="9585" y="11085"/>
                  <a:pt x="10597" y="10656"/>
                </a:cubicBezTo>
                <a:cubicBezTo>
                  <a:pt x="11121" y="10430"/>
                  <a:pt x="11669" y="10073"/>
                  <a:pt x="12097" y="9692"/>
                </a:cubicBezTo>
                <a:lnTo>
                  <a:pt x="11990" y="7668"/>
                </a:lnTo>
                <a:cubicBezTo>
                  <a:pt x="11669" y="7965"/>
                  <a:pt x="11359" y="8275"/>
                  <a:pt x="11026" y="8573"/>
                </a:cubicBezTo>
                <a:lnTo>
                  <a:pt x="10621" y="8977"/>
                </a:lnTo>
                <a:cubicBezTo>
                  <a:pt x="10537" y="9061"/>
                  <a:pt x="10442" y="9168"/>
                  <a:pt x="10371" y="9275"/>
                </a:cubicBezTo>
                <a:cubicBezTo>
                  <a:pt x="10359" y="9251"/>
                  <a:pt x="10347" y="9251"/>
                  <a:pt x="10347" y="9275"/>
                </a:cubicBezTo>
                <a:close/>
                <a:moveTo>
                  <a:pt x="5501" y="5620"/>
                </a:moveTo>
                <a:cubicBezTo>
                  <a:pt x="5668" y="5763"/>
                  <a:pt x="5846" y="5882"/>
                  <a:pt x="6013" y="6013"/>
                </a:cubicBezTo>
                <a:cubicBezTo>
                  <a:pt x="6727" y="6561"/>
                  <a:pt x="7454" y="7096"/>
                  <a:pt x="8204" y="7632"/>
                </a:cubicBezTo>
                <a:cubicBezTo>
                  <a:pt x="8811" y="8085"/>
                  <a:pt x="9430" y="8513"/>
                  <a:pt x="10061" y="8918"/>
                </a:cubicBezTo>
                <a:cubicBezTo>
                  <a:pt x="10145" y="8799"/>
                  <a:pt x="10264" y="8680"/>
                  <a:pt x="10371" y="8573"/>
                </a:cubicBezTo>
                <a:cubicBezTo>
                  <a:pt x="10561" y="8382"/>
                  <a:pt x="10764" y="8204"/>
                  <a:pt x="10954" y="8025"/>
                </a:cubicBezTo>
                <a:cubicBezTo>
                  <a:pt x="11442" y="7537"/>
                  <a:pt x="11954" y="7084"/>
                  <a:pt x="12442" y="6608"/>
                </a:cubicBezTo>
                <a:cubicBezTo>
                  <a:pt x="12871" y="6191"/>
                  <a:pt x="13288" y="5751"/>
                  <a:pt x="13681" y="5310"/>
                </a:cubicBezTo>
                <a:cubicBezTo>
                  <a:pt x="13943" y="5001"/>
                  <a:pt x="14276" y="4596"/>
                  <a:pt x="14431" y="4227"/>
                </a:cubicBezTo>
                <a:cubicBezTo>
                  <a:pt x="14478" y="4132"/>
                  <a:pt x="14478" y="3965"/>
                  <a:pt x="14467" y="3834"/>
                </a:cubicBezTo>
                <a:cubicBezTo>
                  <a:pt x="14109" y="4298"/>
                  <a:pt x="13716" y="4751"/>
                  <a:pt x="13335" y="5191"/>
                </a:cubicBezTo>
                <a:cubicBezTo>
                  <a:pt x="12859" y="5727"/>
                  <a:pt x="12347" y="6239"/>
                  <a:pt x="11859" y="6751"/>
                </a:cubicBezTo>
                <a:cubicBezTo>
                  <a:pt x="11335" y="7311"/>
                  <a:pt x="10823" y="7870"/>
                  <a:pt x="10323" y="8454"/>
                </a:cubicBezTo>
                <a:cubicBezTo>
                  <a:pt x="10252" y="8561"/>
                  <a:pt x="9990" y="8632"/>
                  <a:pt x="9883" y="8585"/>
                </a:cubicBezTo>
                <a:cubicBezTo>
                  <a:pt x="9883" y="8585"/>
                  <a:pt x="9871" y="8585"/>
                  <a:pt x="9871" y="8573"/>
                </a:cubicBezTo>
                <a:cubicBezTo>
                  <a:pt x="9359" y="8215"/>
                  <a:pt x="8847" y="7846"/>
                  <a:pt x="8359" y="7453"/>
                </a:cubicBezTo>
                <a:cubicBezTo>
                  <a:pt x="7692" y="6953"/>
                  <a:pt x="7025" y="6453"/>
                  <a:pt x="6370" y="5953"/>
                </a:cubicBezTo>
                <a:cubicBezTo>
                  <a:pt x="6144" y="5775"/>
                  <a:pt x="5906" y="5608"/>
                  <a:pt x="5680" y="5429"/>
                </a:cubicBezTo>
                <a:cubicBezTo>
                  <a:pt x="5620" y="5501"/>
                  <a:pt x="5561" y="5560"/>
                  <a:pt x="5501" y="56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4"/>
          <p:cNvSpPr/>
          <p:nvPr/>
        </p:nvSpPr>
        <p:spPr>
          <a:xfrm>
            <a:off x="2869017" y="684488"/>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44"/>
          <p:cNvGrpSpPr/>
          <p:nvPr/>
        </p:nvGrpSpPr>
        <p:grpSpPr>
          <a:xfrm>
            <a:off x="2313317" y="474409"/>
            <a:ext cx="931481" cy="1128017"/>
            <a:chOff x="5685225" y="1586850"/>
            <a:chExt cx="598600" cy="724900"/>
          </a:xfrm>
        </p:grpSpPr>
        <p:sp>
          <p:nvSpPr>
            <p:cNvPr id="585" name="Google Shape;585;p44"/>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4"/>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4"/>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4"/>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4"/>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4"/>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4"/>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4"/>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4"/>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4"/>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4"/>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4"/>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4"/>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4"/>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4"/>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4"/>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4"/>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4"/>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4"/>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4"/>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4"/>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4"/>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4"/>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4"/>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4"/>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4"/>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4"/>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44"/>
          <p:cNvSpPr txBox="1">
            <a:spLocks noGrp="1"/>
          </p:cNvSpPr>
          <p:nvPr>
            <p:ph type="title"/>
          </p:nvPr>
        </p:nvSpPr>
        <p:spPr>
          <a:xfrm>
            <a:off x="5572132" y="928676"/>
            <a:ext cx="3571868" cy="1920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5400" dirty="0" smtClean="0"/>
              <a:t>Reading</a:t>
            </a:r>
            <a:endParaRPr sz="5400"/>
          </a:p>
        </p:txBody>
      </p:sp>
      <p:sp>
        <p:nvSpPr>
          <p:cNvPr id="613" name="Google Shape;613;p44"/>
          <p:cNvSpPr/>
          <p:nvPr/>
        </p:nvSpPr>
        <p:spPr>
          <a:xfrm rot="2006702">
            <a:off x="4322058" y="11539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4"/>
          <p:cNvSpPr/>
          <p:nvPr/>
        </p:nvSpPr>
        <p:spPr>
          <a:xfrm>
            <a:off x="8284721" y="2530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58;p39"/>
          <p:cNvSpPr/>
          <p:nvPr/>
        </p:nvSpPr>
        <p:spPr>
          <a:xfrm>
            <a:off x="4429124" y="642924"/>
            <a:ext cx="1662811" cy="144849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TextBox 65"/>
          <p:cNvSpPr txBox="1"/>
          <p:nvPr/>
        </p:nvSpPr>
        <p:spPr>
          <a:xfrm>
            <a:off x="4786314" y="857238"/>
            <a:ext cx="1000132" cy="923330"/>
          </a:xfrm>
          <a:prstGeom prst="rect">
            <a:avLst/>
          </a:prstGeom>
          <a:noFill/>
        </p:spPr>
        <p:txBody>
          <a:bodyPr wrap="square" rtlCol="0">
            <a:spAutoFit/>
          </a:bodyPr>
          <a:lstStyle/>
          <a:p>
            <a:pPr algn="ctr"/>
            <a:r>
              <a:rPr lang="ru-RU" sz="5400" b="1" dirty="0" smtClean="0"/>
              <a:t>3</a:t>
            </a:r>
            <a:endParaRPr lang="ru-RU" sz="5400" b="1"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4071934" y="0"/>
            <a:ext cx="2143140"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4000" b="1" i="0" u="none" strike="noStrike" cap="none" normalizeH="0" baseline="0" dirty="0" err="1" smtClean="0">
                <a:ln>
                  <a:noFill/>
                </a:ln>
                <a:solidFill>
                  <a:srgbClr val="002060"/>
                </a:solidFill>
                <a:effectLst/>
                <a:latin typeface="Calibri" pitchFamily="34" charset="0"/>
                <a:ea typeface="Times New Roman" pitchFamily="18" charset="0"/>
                <a:cs typeface="Times New Roman" pitchFamily="18" charset="0"/>
              </a:rPr>
              <a:t>Rabbit</a:t>
            </a:r>
            <a:r>
              <a:rPr kumimoji="0" lang="ru-RU" sz="4000" b="1" i="0" u="none" strike="noStrike" cap="none" normalizeH="0" baseline="0" dirty="0" smtClean="0">
                <a:ln>
                  <a:noFill/>
                </a:ln>
                <a:solidFill>
                  <a:srgbClr val="002060"/>
                </a:solidFill>
                <a:effectLst/>
                <a:latin typeface="Calibri" pitchFamily="34" charset="0"/>
                <a:ea typeface="Times New Roman" pitchFamily="18" charset="0"/>
                <a:cs typeface="Times New Roman" pitchFamily="18" charset="0"/>
              </a:rPr>
              <a:t>.</a:t>
            </a:r>
            <a:endParaRPr kumimoji="0" lang="ru-RU" sz="4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0945" name="Рисунок 24" descr="http://zaikinmir.ru/raskras/gallery/bags-banny/1.jpg"/>
          <p:cNvPicPr>
            <a:picLocks noChangeAspect="1" noChangeArrowheads="1"/>
          </p:cNvPicPr>
          <p:nvPr/>
        </p:nvPicPr>
        <p:blipFill>
          <a:blip r:embed="rId3"/>
          <a:srcRect/>
          <a:stretch>
            <a:fillRect/>
          </a:stretch>
        </p:blipFill>
        <p:spPr bwMode="auto">
          <a:xfrm>
            <a:off x="357158" y="142858"/>
            <a:ext cx="1701800" cy="1885950"/>
          </a:xfrm>
          <a:prstGeom prst="rect">
            <a:avLst/>
          </a:prstGeom>
          <a:noFill/>
        </p:spPr>
      </p:pic>
      <p:sp>
        <p:nvSpPr>
          <p:cNvPr id="210947" name="Rectangle 3"/>
          <p:cNvSpPr>
            <a:spLocks noChangeArrowheads="1"/>
          </p:cNvSpPr>
          <p:nvPr/>
        </p:nvSpPr>
        <p:spPr bwMode="auto">
          <a:xfrm>
            <a:off x="3500430" y="619185"/>
            <a:ext cx="5429288" cy="452431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It is a blue rabbit. Its name is Bunny.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It likes its name. It lives in forest. It is five. Bunny is not big but it is strong and brave. Bunny is nice and funny. It can run and jump. It can’t swim and skate.</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Овальная выноска 6"/>
          <p:cNvSpPr/>
          <p:nvPr/>
        </p:nvSpPr>
        <p:spPr>
          <a:xfrm flipH="1">
            <a:off x="142844" y="2071684"/>
            <a:ext cx="3500462" cy="1928826"/>
          </a:xfrm>
          <a:prstGeom prst="wedgeEllipse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00034" y="2357436"/>
            <a:ext cx="2857520" cy="1477328"/>
          </a:xfrm>
          <a:prstGeom prst="rect">
            <a:avLst/>
          </a:prstGeom>
        </p:spPr>
        <p:txBody>
          <a:bodyPr wrap="square">
            <a:spAutoFit/>
          </a:bodyPr>
          <a:lstStyle/>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1. Is Bunny a rabbit?</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2. Is Bunny a black cat?</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3. Is it seven?</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4.  Is it strong and brave?</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ru-RU" sz="1800" dirty="0" smtClean="0">
                <a:latin typeface="Calibri" pitchFamily="34" charset="0"/>
                <a:ea typeface="Times New Roman" pitchFamily="18" charset="0"/>
                <a:cs typeface="Times New Roman" pitchFamily="18" charset="0"/>
              </a:rPr>
              <a:t>5. </a:t>
            </a:r>
            <a:r>
              <a:rPr lang="ru-RU" sz="1800" dirty="0" err="1" smtClean="0">
                <a:latin typeface="Calibri" pitchFamily="34" charset="0"/>
                <a:ea typeface="Times New Roman" pitchFamily="18" charset="0"/>
                <a:cs typeface="Times New Roman" pitchFamily="18" charset="0"/>
              </a:rPr>
              <a:t>Can</a:t>
            </a:r>
            <a:r>
              <a:rPr lang="ru-RU" sz="1800" dirty="0" smtClean="0">
                <a:latin typeface="Calibri" pitchFamily="34" charset="0"/>
                <a:ea typeface="Times New Roman" pitchFamily="18" charset="0"/>
                <a:cs typeface="Times New Roman" pitchFamily="18" charset="0"/>
              </a:rPr>
              <a:t> </a:t>
            </a:r>
            <a:r>
              <a:rPr lang="ru-RU" sz="1800" dirty="0" err="1" smtClean="0">
                <a:latin typeface="Calibri" pitchFamily="34" charset="0"/>
                <a:ea typeface="Times New Roman" pitchFamily="18" charset="0"/>
                <a:cs typeface="Times New Roman" pitchFamily="18" charset="0"/>
              </a:rPr>
              <a:t>Bunny</a:t>
            </a:r>
            <a:r>
              <a:rPr lang="ru-RU" sz="1800" dirty="0" smtClean="0">
                <a:latin typeface="Calibri" pitchFamily="34" charset="0"/>
                <a:ea typeface="Times New Roman" pitchFamily="18" charset="0"/>
                <a:cs typeface="Times New Roman" pitchFamily="18" charset="0"/>
              </a:rPr>
              <a:t> </a:t>
            </a:r>
            <a:r>
              <a:rPr lang="ru-RU" sz="1800" dirty="0" err="1" smtClean="0">
                <a:latin typeface="Calibri" pitchFamily="34" charset="0"/>
                <a:ea typeface="Times New Roman" pitchFamily="18" charset="0"/>
                <a:cs typeface="Times New Roman" pitchFamily="18" charset="0"/>
              </a:rPr>
              <a:t>swim</a:t>
            </a:r>
            <a:r>
              <a:rPr lang="ru-RU" sz="1800" dirty="0" smtClean="0">
                <a:latin typeface="Calibri" pitchFamily="34" charset="0"/>
                <a:ea typeface="Times New Roman" pitchFamily="18" charset="0"/>
                <a:cs typeface="Times New Roman" pitchFamily="18" charset="0"/>
              </a:rPr>
              <a:t>?</a:t>
            </a:r>
            <a:endParaRPr lang="ru-RU" sz="1800" dirty="0" smtClean="0">
              <a:solidFill>
                <a:schemeClr val="tx1"/>
              </a:solidFill>
              <a:latin typeface="Arial" pitchFamily="34" charset="0"/>
              <a:cs typeface="Arial" pitchFamily="34" charset="0"/>
            </a:endParaRPr>
          </a:p>
        </p:txBody>
      </p:sp>
      <p:sp>
        <p:nvSpPr>
          <p:cNvPr id="9" name="TextBox 8"/>
          <p:cNvSpPr txBox="1"/>
          <p:nvPr/>
        </p:nvSpPr>
        <p:spPr>
          <a:xfrm>
            <a:off x="1643042" y="142858"/>
            <a:ext cx="1928826" cy="461665"/>
          </a:xfrm>
          <a:prstGeom prst="rect">
            <a:avLst/>
          </a:prstGeom>
          <a:noFill/>
        </p:spPr>
        <p:txBody>
          <a:bodyPr wrap="square" rtlCol="0">
            <a:spAutoFit/>
          </a:bodyPr>
          <a:lstStyle/>
          <a:p>
            <a:r>
              <a:rPr lang="en-US" sz="2400" dirty="0" err="1" smtClean="0">
                <a:solidFill>
                  <a:schemeClr val="accent4">
                    <a:lumMod val="75000"/>
                  </a:schemeClr>
                </a:solidFill>
              </a:rPr>
              <a:t>Colour</a:t>
            </a:r>
            <a:r>
              <a:rPr lang="en-US" sz="2400" dirty="0" smtClean="0">
                <a:solidFill>
                  <a:schemeClr val="accent4">
                    <a:lumMod val="75000"/>
                  </a:schemeClr>
                </a:solidFill>
              </a:rPr>
              <a:t> it! </a:t>
            </a:r>
            <a:endParaRPr lang="ru-RU" sz="2400" dirty="0">
              <a:solidFill>
                <a:schemeClr val="accent4">
                  <a:lumMod val="75000"/>
                </a:schemeClr>
              </a:solidFill>
            </a:endParaRPr>
          </a:p>
        </p:txBody>
      </p:sp>
      <p:pic>
        <p:nvPicPr>
          <p:cNvPr id="11" name="rabbit.mp3">
            <a:hlinkClick r:id="" action="ppaction://media"/>
          </p:cNvPr>
          <p:cNvPicPr>
            <a:picLocks noRot="1" noChangeAspect="1"/>
          </p:cNvPicPr>
          <p:nvPr>
            <a:audioFile r:link="rId1"/>
          </p:nvPr>
        </p:nvPicPr>
        <p:blipFill>
          <a:blip r:embed="rId4"/>
          <a:stretch>
            <a:fillRect/>
          </a:stretch>
        </p:blipFill>
        <p:spPr>
          <a:xfrm>
            <a:off x="8143900" y="4500576"/>
            <a:ext cx="530228" cy="53022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1"/>
          <p:cNvSpPr>
            <a:spLocks noChangeArrowheads="1"/>
          </p:cNvSpPr>
          <p:nvPr/>
        </p:nvSpPr>
        <p:spPr bwMode="auto">
          <a:xfrm>
            <a:off x="285720" y="188297"/>
            <a:ext cx="6715173"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36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On the farm.</a:t>
            </a: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Tim is a farmer. He has six pets. He has five black dogs and one grey horse. His horse lives on the farm. It is very strong. It is nice too. It can run and jump well. Tim’s dogs are not big. They are not strong but they are very brave. They like to go to the forest with Tim.</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Словарь</a:t>
            </a:r>
            <a:r>
              <a:rPr kumimoji="0" lang="en-US" sz="16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 farmer –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фермер</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to live on the farm –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жить</a:t>
            </a: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на</a:t>
            </a: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ферме</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to go to the forest –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ходить</a:t>
            </a: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в</a:t>
            </a:r>
            <a:r>
              <a:rPr kumimoji="0" lang="en-US"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лес</a:t>
            </a:r>
            <a:endParaRPr kumimoji="0" lang="ru-RU"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3500430" y="2835176"/>
            <a:ext cx="5500726" cy="2308324"/>
          </a:xfrm>
          <a:prstGeom prst="rect">
            <a:avLst/>
          </a:prstGeom>
          <a:noFill/>
        </p:spPr>
        <p:txBody>
          <a:bodyPr wrap="square" rtlCol="0">
            <a:spAutoFit/>
          </a:bodyPr>
          <a:lstStyle/>
          <a:p>
            <a:pPr lvl="0" eaLnBrk="0" fontAlgn="base" hangingPunct="0">
              <a:spcBef>
                <a:spcPct val="0"/>
              </a:spcBef>
              <a:spcAft>
                <a:spcPct val="0"/>
              </a:spcAft>
              <a:buClrTx/>
            </a:pPr>
            <a:r>
              <a:rPr lang="ru-RU" sz="1800" b="1" dirty="0" smtClean="0">
                <a:latin typeface="Calibri" pitchFamily="34" charset="0"/>
                <a:ea typeface="Times New Roman" pitchFamily="18" charset="0"/>
                <a:cs typeface="Times New Roman" pitchFamily="18" charset="0"/>
              </a:rPr>
              <a:t>Задание:</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ru-RU" sz="1800" dirty="0" smtClean="0">
                <a:latin typeface="Calibri" pitchFamily="34" charset="0"/>
                <a:ea typeface="Times New Roman" pitchFamily="18" charset="0"/>
                <a:cs typeface="Times New Roman" pitchFamily="18" charset="0"/>
              </a:rPr>
              <a:t>1. Заполни пропуски словами из рассказа.</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ru-RU" sz="1800" dirty="0" smtClean="0">
                <a:latin typeface="Calibri" pitchFamily="34" charset="0"/>
                <a:ea typeface="Times New Roman" pitchFamily="18" charset="0"/>
                <a:cs typeface="Times New Roman" pitchFamily="18" charset="0"/>
              </a:rPr>
              <a:t>    </a:t>
            </a:r>
            <a:r>
              <a:rPr lang="en-US" sz="1800" dirty="0" smtClean="0">
                <a:latin typeface="Calibri" pitchFamily="34" charset="0"/>
                <a:ea typeface="Times New Roman" pitchFamily="18" charset="0"/>
                <a:cs typeface="Times New Roman" pitchFamily="18" charset="0"/>
              </a:rPr>
              <a:t>Tim is </a:t>
            </a:r>
            <a:r>
              <a:rPr lang="en-US" sz="1800" u="sng" dirty="0" smtClean="0">
                <a:latin typeface="Calibri" pitchFamily="34" charset="0"/>
                <a:ea typeface="Times New Roman" pitchFamily="18" charset="0"/>
                <a:cs typeface="Times New Roman" pitchFamily="18" charset="0"/>
              </a:rPr>
              <a:t>__a farmer</a:t>
            </a:r>
            <a:r>
              <a:rPr lang="en-US" sz="1800" dirty="0" smtClean="0">
                <a:latin typeface="Calibri" pitchFamily="34" charset="0"/>
                <a:ea typeface="Times New Roman" pitchFamily="18" charset="0"/>
                <a:cs typeface="Times New Roman" pitchFamily="18" charset="0"/>
              </a:rPr>
              <a:t>____.</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    He has </a:t>
            </a:r>
            <a:r>
              <a:rPr lang="en-US" sz="1800" u="sng" dirty="0" smtClean="0">
                <a:latin typeface="Calibri" pitchFamily="34" charset="0"/>
                <a:ea typeface="Times New Roman" pitchFamily="18" charset="0"/>
                <a:cs typeface="Times New Roman" pitchFamily="18" charset="0"/>
              </a:rPr>
              <a:t>black</a:t>
            </a:r>
            <a:r>
              <a:rPr lang="en-US" sz="1800" dirty="0" smtClean="0">
                <a:latin typeface="Calibri" pitchFamily="34" charset="0"/>
                <a:ea typeface="Times New Roman" pitchFamily="18" charset="0"/>
                <a:cs typeface="Times New Roman" pitchFamily="18" charset="0"/>
              </a:rPr>
              <a:t> dogs and </a:t>
            </a:r>
            <a:r>
              <a:rPr lang="en-US" sz="1800" u="sng" dirty="0" smtClean="0">
                <a:latin typeface="Calibri" pitchFamily="34" charset="0"/>
                <a:ea typeface="Times New Roman" pitchFamily="18" charset="0"/>
                <a:cs typeface="Times New Roman" pitchFamily="18" charset="0"/>
              </a:rPr>
              <a:t>_grey</a:t>
            </a:r>
            <a:r>
              <a:rPr lang="en-US" sz="1800" dirty="0" smtClean="0">
                <a:latin typeface="Calibri" pitchFamily="34" charset="0"/>
                <a:ea typeface="Times New Roman" pitchFamily="18" charset="0"/>
                <a:cs typeface="Times New Roman" pitchFamily="18" charset="0"/>
              </a:rPr>
              <a:t>__ horse.</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    His horse is very </a:t>
            </a:r>
            <a:r>
              <a:rPr lang="en-US" sz="1800" u="sng" dirty="0" smtClean="0">
                <a:latin typeface="Calibri" pitchFamily="34" charset="0"/>
                <a:ea typeface="Times New Roman" pitchFamily="18" charset="0"/>
                <a:cs typeface="Times New Roman" pitchFamily="18" charset="0"/>
              </a:rPr>
              <a:t>strong</a:t>
            </a:r>
            <a:r>
              <a:rPr lang="en-US" sz="1800" dirty="0" smtClean="0">
                <a:latin typeface="Calibri" pitchFamily="34" charset="0"/>
                <a:ea typeface="Times New Roman" pitchFamily="18" charset="0"/>
                <a:cs typeface="Times New Roman" pitchFamily="18" charset="0"/>
              </a:rPr>
              <a:t>__.</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    It can run and </a:t>
            </a:r>
            <a:r>
              <a:rPr lang="en-US" sz="1800" u="sng" dirty="0" smtClean="0">
                <a:latin typeface="Calibri" pitchFamily="34" charset="0"/>
                <a:ea typeface="Times New Roman" pitchFamily="18" charset="0"/>
                <a:cs typeface="Times New Roman" pitchFamily="18" charset="0"/>
              </a:rPr>
              <a:t>jump</a:t>
            </a:r>
            <a:r>
              <a:rPr lang="en-US" sz="1800" dirty="0" smtClean="0">
                <a:latin typeface="Calibri" pitchFamily="34" charset="0"/>
                <a:ea typeface="Times New Roman" pitchFamily="18" charset="0"/>
                <a:cs typeface="Times New Roman" pitchFamily="18" charset="0"/>
              </a:rPr>
              <a:t>_.</a:t>
            </a:r>
            <a:endParaRPr lang="ru-RU" sz="1800" dirty="0" smtClean="0">
              <a:solidFill>
                <a:schemeClr val="tx1"/>
              </a:solidFill>
              <a:latin typeface="Arial" pitchFamily="34" charset="0"/>
              <a:cs typeface="Arial" pitchFamily="34" charset="0"/>
            </a:endParaRPr>
          </a:p>
          <a:p>
            <a:pPr lvl="0" eaLnBrk="0" fontAlgn="base" hangingPunct="0">
              <a:spcBef>
                <a:spcPct val="0"/>
              </a:spcBef>
              <a:spcAft>
                <a:spcPct val="0"/>
              </a:spcAft>
              <a:buClrTx/>
            </a:pPr>
            <a:r>
              <a:rPr lang="en-US" sz="1800" dirty="0" smtClean="0">
                <a:latin typeface="Calibri" pitchFamily="34" charset="0"/>
                <a:ea typeface="Times New Roman" pitchFamily="18" charset="0"/>
                <a:cs typeface="Times New Roman" pitchFamily="18" charset="0"/>
              </a:rPr>
              <a:t>    Tim’s dogs are not big and strong but they are </a:t>
            </a:r>
            <a:r>
              <a:rPr lang="en-US" sz="1800" u="sng" dirty="0" smtClean="0">
                <a:latin typeface="Calibri" pitchFamily="34" charset="0"/>
                <a:ea typeface="Times New Roman" pitchFamily="18" charset="0"/>
                <a:cs typeface="Times New Roman" pitchFamily="18" charset="0"/>
              </a:rPr>
              <a:t>very brave__.</a:t>
            </a:r>
            <a:endParaRPr lang="ru-RU" sz="1800" u="sng" dirty="0" smtClean="0">
              <a:solidFill>
                <a:schemeClr val="tx1"/>
              </a:solidFill>
              <a:latin typeface="Arial" pitchFamily="34" charset="0"/>
              <a:cs typeface="Arial" pitchFamily="34" charset="0"/>
            </a:endParaRPr>
          </a:p>
        </p:txBody>
      </p:sp>
      <p:pic>
        <p:nvPicPr>
          <p:cNvPr id="5" name="Рисунок 4" descr="http://st.depositphotos.com/1526816/2202/v/950/depositphotos_22023681-A-farmer-riding-a-cart-with-a-chicken-at-his-back.jpg"/>
          <p:cNvPicPr/>
          <p:nvPr/>
        </p:nvPicPr>
        <p:blipFill>
          <a:blip r:embed="rId3" cstate="print"/>
          <a:srcRect/>
          <a:stretch>
            <a:fillRect/>
          </a:stretch>
        </p:blipFill>
        <p:spPr bwMode="auto">
          <a:xfrm>
            <a:off x="6929454" y="71420"/>
            <a:ext cx="2000264" cy="2286016"/>
          </a:xfrm>
          <a:prstGeom prst="rect">
            <a:avLst/>
          </a:prstGeom>
          <a:noFill/>
          <a:ln w="9525">
            <a:noFill/>
            <a:miter lim="800000"/>
            <a:headEnd/>
            <a:tailEnd/>
          </a:ln>
        </p:spPr>
      </p:pic>
      <p:pic>
        <p:nvPicPr>
          <p:cNvPr id="7" name="текст 2 on the farm.mp3">
            <a:hlinkClick r:id="" action="ppaction://media"/>
          </p:cNvPr>
          <p:cNvPicPr>
            <a:picLocks noRot="1" noChangeAspect="1"/>
          </p:cNvPicPr>
          <p:nvPr>
            <a:audioFile r:link="rId1"/>
          </p:nvPr>
        </p:nvPicPr>
        <p:blipFill>
          <a:blip r:embed="rId4"/>
          <a:stretch>
            <a:fillRect/>
          </a:stretch>
        </p:blipFill>
        <p:spPr>
          <a:xfrm>
            <a:off x="214282" y="4572014"/>
            <a:ext cx="458790" cy="45879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9"/>
          <p:cNvSpPr txBox="1">
            <a:spLocks noGrp="1"/>
          </p:cNvSpPr>
          <p:nvPr>
            <p:ph type="body" idx="1"/>
          </p:nvPr>
        </p:nvSpPr>
        <p:spPr>
          <a:xfrm>
            <a:off x="428596" y="500048"/>
            <a:ext cx="8501122" cy="3786214"/>
          </a:xfrm>
          <a:prstGeom prst="rect">
            <a:avLst/>
          </a:prstGeom>
        </p:spPr>
        <p:txBody>
          <a:bodyPr spcFirstLastPara="1" wrap="square" lIns="91425" tIns="91425" rIns="91425" bIns="91425" anchor="t" anchorCtr="0">
            <a:noAutofit/>
          </a:bodyPr>
          <a:lstStyle/>
          <a:p>
            <a:pPr>
              <a:buNone/>
            </a:pPr>
            <a:r>
              <a:rPr lang="ru-RU" sz="1800" dirty="0" smtClean="0">
                <a:latin typeface="Bahnschrift SemiLight" pitchFamily="34" charset="0"/>
              </a:rPr>
              <a:t>Вот и подошёл к концу очередной учебный год…</a:t>
            </a:r>
          </a:p>
          <a:p>
            <a:pPr>
              <a:buNone/>
            </a:pPr>
            <a:r>
              <a:rPr lang="ru-RU" sz="1800" dirty="0" smtClean="0">
                <a:latin typeface="Bahnschrift SemiLight" pitchFamily="34" charset="0"/>
              </a:rPr>
              <a:t>В этом году вы многое узнали, много где побывали и, конечно, начали своё знакомство с удивительным английским языком… </a:t>
            </a:r>
          </a:p>
          <a:p>
            <a:pPr>
              <a:buNone/>
            </a:pPr>
            <a:r>
              <a:rPr lang="ru-RU" sz="1800" dirty="0" smtClean="0">
                <a:latin typeface="Bahnschrift SemiLight" pitchFamily="34" charset="0"/>
              </a:rPr>
              <a:t>На уроках мы с вами много и усердно работали: </a:t>
            </a:r>
          </a:p>
          <a:p>
            <a:pPr>
              <a:buNone/>
            </a:pPr>
            <a:r>
              <a:rPr lang="ru-RU" sz="1800" dirty="0" smtClean="0">
                <a:latin typeface="Bahnschrift SemiLight" pitchFamily="34" charset="0"/>
              </a:rPr>
              <a:t>1.изучили весь английский алфавит;</a:t>
            </a:r>
          </a:p>
          <a:p>
            <a:pPr lvl="0">
              <a:buNone/>
            </a:pPr>
            <a:r>
              <a:rPr lang="ru-RU" sz="1800" dirty="0" smtClean="0">
                <a:latin typeface="Bahnschrift SemiLight" pitchFamily="34" charset="0"/>
              </a:rPr>
              <a:t>2.познакомились с английскими звуками и нашли их братьев в русском;</a:t>
            </a:r>
          </a:p>
          <a:p>
            <a:pPr lvl="0">
              <a:buNone/>
            </a:pPr>
            <a:r>
              <a:rPr lang="ru-RU" sz="1800" dirty="0" smtClean="0">
                <a:latin typeface="Bahnschrift SemiLight" pitchFamily="34" charset="0"/>
              </a:rPr>
              <a:t>3.выучили разные слова и выражения;</a:t>
            </a:r>
          </a:p>
          <a:p>
            <a:pPr lvl="0">
              <a:buNone/>
            </a:pPr>
            <a:r>
              <a:rPr lang="ru-RU" sz="1800" dirty="0" smtClean="0">
                <a:latin typeface="Bahnschrift SemiLight" pitchFamily="34" charset="0"/>
              </a:rPr>
              <a:t>4.познакомились </a:t>
            </a:r>
            <a:r>
              <a:rPr lang="en-US" sz="1800" dirty="0" smtClean="0">
                <a:latin typeface="Bahnschrift SemiLight" pitchFamily="34" charset="0"/>
              </a:rPr>
              <a:t>c </a:t>
            </a:r>
            <a:r>
              <a:rPr lang="ru-RU" sz="1800" dirty="0" smtClean="0">
                <a:latin typeface="Bahnschrift SemiLight" pitchFamily="34" charset="0"/>
              </a:rPr>
              <a:t>правилами (страна Мисс </a:t>
            </a:r>
            <a:r>
              <a:rPr lang="ru-RU" sz="1800" dirty="0" err="1" smtClean="0">
                <a:latin typeface="Bahnschrift SemiLight" pitchFamily="34" charset="0"/>
              </a:rPr>
              <a:t>Грэмар</a:t>
            </a:r>
            <a:r>
              <a:rPr lang="ru-RU" sz="1800" dirty="0" smtClean="0">
                <a:latin typeface="Bahnschrift SemiLight" pitchFamily="34" charset="0"/>
              </a:rPr>
              <a:t>) </a:t>
            </a:r>
          </a:p>
          <a:p>
            <a:pPr>
              <a:buNone/>
            </a:pPr>
            <a:r>
              <a:rPr lang="ru-RU" sz="1800" dirty="0" smtClean="0">
                <a:latin typeface="Bahnschrift SemiLight" pitchFamily="34" charset="0"/>
              </a:rPr>
              <a:t>Я надеюсь, что на наших уроках ты не скучал и, всё было интересно. </a:t>
            </a:r>
          </a:p>
          <a:p>
            <a:pPr>
              <a:buNone/>
            </a:pPr>
            <a:r>
              <a:rPr lang="ru-RU" sz="1800" dirty="0" smtClean="0">
                <a:latin typeface="Bahnschrift SemiLight" pitchFamily="34" charset="0"/>
              </a:rPr>
              <a:t>   Продолжай работать в том же темпе, будь внимателен на уроках и тогда, ты уж наверняка добьёшься успеха в изучении английского языка. </a:t>
            </a:r>
          </a:p>
          <a:p>
            <a:pPr>
              <a:buNone/>
            </a:pPr>
            <a:r>
              <a:rPr lang="ru-RU" sz="1800" dirty="0" smtClean="0">
                <a:latin typeface="Bahnschrift SemiLight" pitchFamily="34" charset="0"/>
              </a:rPr>
              <a:t>Эта тетрадь поможет тебе вспомнить и повторить всё, что мы прошли за этот год. Удачи тебе и хорошо отдохнуть летом!</a:t>
            </a:r>
          </a:p>
          <a:p>
            <a:pPr>
              <a:buNone/>
            </a:pPr>
            <a:r>
              <a:rPr lang="ru-RU" sz="1800" dirty="0" smtClean="0"/>
              <a:t> </a:t>
            </a:r>
          </a:p>
          <a:p>
            <a:pPr>
              <a:buNone/>
            </a:pPr>
            <a:r>
              <a:rPr lang="ru-RU" sz="1800" dirty="0" smtClean="0"/>
              <a:t>     </a:t>
            </a:r>
            <a:r>
              <a:rPr lang="ru-RU" sz="1800" dirty="0" smtClean="0">
                <a:latin typeface="Arial Black" pitchFamily="34" charset="0"/>
              </a:rPr>
              <a:t>     С любовью, Любовь Павловна!</a:t>
            </a:r>
          </a:p>
          <a:p>
            <a:pPr marL="0" lvl="0" indent="0" algn="l" rtl="0">
              <a:spcBef>
                <a:spcPts val="0"/>
              </a:spcBef>
              <a:spcAft>
                <a:spcPts val="0"/>
              </a:spcAft>
              <a:buNone/>
            </a:pPr>
            <a:endParaRPr sz="1800"/>
          </a:p>
        </p:txBody>
      </p:sp>
      <p:sp>
        <p:nvSpPr>
          <p:cNvPr id="286" name="Google Shape;286;p29"/>
          <p:cNvSpPr txBox="1">
            <a:spLocks noGrp="1"/>
          </p:cNvSpPr>
          <p:nvPr>
            <p:ph type="title"/>
          </p:nvPr>
        </p:nvSpPr>
        <p:spPr>
          <a:xfrm>
            <a:off x="857224" y="0"/>
            <a:ext cx="7717800" cy="572700"/>
          </a:xfrm>
          <a:prstGeom prst="rect">
            <a:avLst/>
          </a:prstGeom>
        </p:spPr>
        <p:txBody>
          <a:bodyPr spcFirstLastPara="1" wrap="square" lIns="91425" tIns="91425" rIns="91425" bIns="91425" anchor="t" anchorCtr="0">
            <a:noAutofit/>
          </a:bodyPr>
          <a:lstStyle/>
          <a:p>
            <a:r>
              <a:rPr lang="ru-RU" sz="3200" dirty="0" smtClean="0"/>
              <a:t>Дорогой Второклассник!</a:t>
            </a:r>
            <a:r>
              <a:rPr lang="ru-RU" dirty="0" smtClean="0"/>
              <a:t/>
            </a:r>
            <a:br>
              <a:rPr lang="ru-RU" dirty="0" smtClean="0"/>
            </a:br>
            <a:endParaRPr/>
          </a:p>
        </p:txBody>
      </p:sp>
      <p:grpSp>
        <p:nvGrpSpPr>
          <p:cNvPr id="287" name="Google Shape;287;p29"/>
          <p:cNvGrpSpPr/>
          <p:nvPr/>
        </p:nvGrpSpPr>
        <p:grpSpPr>
          <a:xfrm>
            <a:off x="7980691" y="4171671"/>
            <a:ext cx="899464" cy="756921"/>
            <a:chOff x="6075750" y="3009125"/>
            <a:chExt cx="550400" cy="463175"/>
          </a:xfrm>
        </p:grpSpPr>
        <p:sp>
          <p:nvSpPr>
            <p:cNvPr id="288" name="Google Shape;288;p2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9"/>
          <p:cNvSpPr/>
          <p:nvPr/>
        </p:nvSpPr>
        <p:spPr>
          <a:xfrm>
            <a:off x="122046" y="323178"/>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14414" y="71420"/>
            <a:ext cx="3892348" cy="646331"/>
          </a:xfrm>
          <a:prstGeom prst="rect">
            <a:avLst/>
          </a:prstGeom>
        </p:spPr>
        <p:txBody>
          <a:bodyPr wrap="square">
            <a:spAutoFit/>
          </a:bodyPr>
          <a:lstStyle/>
          <a:p>
            <a:r>
              <a:rPr lang="en-US" sz="3600" b="1" dirty="0" smtClean="0"/>
              <a:t>Nick’s cat</a:t>
            </a:r>
            <a:r>
              <a:rPr lang="en-US" sz="3600" dirty="0" smtClean="0"/>
              <a:t>.</a:t>
            </a:r>
            <a:endParaRPr lang="ru-RU" sz="3600" dirty="0"/>
          </a:p>
        </p:txBody>
      </p:sp>
      <p:sp>
        <p:nvSpPr>
          <p:cNvPr id="212993" name="Rectangle 1"/>
          <p:cNvSpPr>
            <a:spLocks noChangeArrowheads="1"/>
          </p:cNvSpPr>
          <p:nvPr/>
        </p:nvSpPr>
        <p:spPr bwMode="auto">
          <a:xfrm>
            <a:off x="0" y="714362"/>
            <a:ext cx="89297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Nick has got a cat. Nick’s cat’s name is </a:t>
            </a:r>
            <a:r>
              <a:rPr kumimoji="0" lang="en-US" sz="24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Nick’s cat is big and nice. It is black and white. It eats meat and fish. Nick’s cat drinks milk. </a:t>
            </a:r>
            <a:r>
              <a:rPr kumimoji="0" lang="en-US" sz="24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can run and jump. Nick teaches </a:t>
            </a:r>
            <a:r>
              <a:rPr kumimoji="0" lang="en-US" sz="24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to swim but it can’t swim. Nick teaches </a:t>
            </a:r>
            <a:r>
              <a:rPr kumimoji="0" lang="en-US" sz="24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to sing but it can’t sing.</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994" name="Rectangle 2"/>
          <p:cNvSpPr>
            <a:spLocks noChangeArrowheads="1"/>
          </p:cNvSpPr>
          <p:nvPr/>
        </p:nvSpPr>
        <p:spPr bwMode="auto">
          <a:xfrm>
            <a:off x="0" y="2143122"/>
            <a:ext cx="178591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Словарь</a:t>
            </a:r>
            <a:r>
              <a:rPr kumimoji="0" lang="en-US"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Name-</a:t>
            </a: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имя</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eat - </a:t>
            </a: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кушать</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meat – </a:t>
            </a: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мясо</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drink - </a:t>
            </a: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пить</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1"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teach</a:t>
            </a:r>
            <a:r>
              <a:rPr kumimoji="0" lang="ru-RU" sz="1800" b="0"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 учить</a:t>
            </a:r>
            <a:endParaRPr kumimoji="0" lang="ru-RU" sz="1800" b="0" i="1" u="none" strike="noStrike" cap="none" normalizeH="0" baseline="0" dirty="0" smtClean="0">
              <a:ln>
                <a:noFill/>
              </a:ln>
              <a:solidFill>
                <a:schemeClr val="tx1"/>
              </a:solidFill>
              <a:effectLst/>
              <a:latin typeface="Arial" pitchFamily="34" charset="0"/>
              <a:cs typeface="Arial" pitchFamily="34" charset="0"/>
            </a:endParaRPr>
          </a:p>
        </p:txBody>
      </p:sp>
      <p:sp>
        <p:nvSpPr>
          <p:cNvPr id="212995" name="Rectangle 3"/>
          <p:cNvSpPr>
            <a:spLocks noChangeArrowheads="1"/>
          </p:cNvSpPr>
          <p:nvPr/>
        </p:nvSpPr>
        <p:spPr bwMode="auto">
          <a:xfrm>
            <a:off x="1571604" y="2214560"/>
            <a:ext cx="628654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Сопоставь вопрос и ответ.</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Has Nick got a cat?                       Yes, he has</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Has Nick got a dog?                     Yes, it is</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Is </a:t>
            </a:r>
            <a:r>
              <a:rPr kumimoji="0" lang="en-US"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 cat?                               No, he hasn’t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Can </a:t>
            </a:r>
            <a:r>
              <a:rPr kumimoji="0" lang="en-US"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run?                             No, it can’t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Can </a:t>
            </a:r>
            <a:r>
              <a:rPr kumimoji="0" lang="en-US"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Pippy</a:t>
            </a:r>
            <a:r>
              <a:rPr kumimoji="0" lang="en-US"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swim?                           </a:t>
            </a:r>
            <a:r>
              <a:rPr kumimoji="0" lang="ru-RU"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Yes</a:t>
            </a:r>
            <a:r>
              <a:rPr kumimoji="0" lang="ru-RU"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it</a:t>
            </a:r>
            <a:r>
              <a:rPr kumimoji="0" lang="ru-RU" sz="20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0" i="0" u="none" strike="noStrike" cap="none" normalizeH="0" baseline="0" dirty="0" err="1" smtClean="0">
                <a:ln>
                  <a:noFill/>
                </a:ln>
                <a:solidFill>
                  <a:srgbClr val="000000"/>
                </a:solidFill>
                <a:effectLst/>
                <a:latin typeface="Calibri" pitchFamily="34" charset="0"/>
                <a:ea typeface="Times New Roman" pitchFamily="18" charset="0"/>
                <a:cs typeface="Times New Roman" pitchFamily="18" charset="0"/>
              </a:rPr>
              <a:t>can</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descr="http://storage1.tvidi.ru/MyWorld/Users/9/1/2/2353253_130233079348421181940_Medium.jpg"/>
          <p:cNvPicPr/>
          <p:nvPr/>
        </p:nvPicPr>
        <p:blipFill>
          <a:blip r:embed="rId3"/>
          <a:srcRect/>
          <a:stretch>
            <a:fillRect/>
          </a:stretch>
        </p:blipFill>
        <p:spPr bwMode="auto">
          <a:xfrm>
            <a:off x="6715108" y="2000246"/>
            <a:ext cx="2428892" cy="2000264"/>
          </a:xfrm>
          <a:prstGeom prst="rect">
            <a:avLst/>
          </a:prstGeom>
          <a:noFill/>
          <a:ln w="9525">
            <a:noFill/>
            <a:miter lim="800000"/>
            <a:headEnd/>
            <a:tailEnd/>
          </a:ln>
        </p:spPr>
      </p:pic>
      <p:pic>
        <p:nvPicPr>
          <p:cNvPr id="8" name="текст 3 nicks cat.mp3">
            <a:hlinkClick r:id="" action="ppaction://media"/>
          </p:cNvPr>
          <p:cNvPicPr>
            <a:picLocks noRot="1" noChangeAspect="1"/>
          </p:cNvPicPr>
          <p:nvPr>
            <a:audioFile r:link="rId1"/>
          </p:nvPr>
        </p:nvPicPr>
        <p:blipFill>
          <a:blip r:embed="rId4"/>
          <a:stretch>
            <a:fillRect/>
          </a:stretch>
        </p:blipFill>
        <p:spPr>
          <a:xfrm>
            <a:off x="8001024" y="4256082"/>
            <a:ext cx="887418" cy="88741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4"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48"/>
          <p:cNvSpPr/>
          <p:nvPr/>
        </p:nvSpPr>
        <p:spPr>
          <a:xfrm>
            <a:off x="1230513" y="3150075"/>
            <a:ext cx="2885700" cy="1410900"/>
          </a:xfrm>
          <a:prstGeom prst="roundRect">
            <a:avLst>
              <a:gd name="adj" fmla="val 28003"/>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714876" y="3143254"/>
            <a:ext cx="2885700" cy="1410900"/>
          </a:xfrm>
          <a:prstGeom prst="roundRect">
            <a:avLst>
              <a:gd name="adj" fmla="val 28003"/>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929190" y="1071552"/>
            <a:ext cx="2973236" cy="1410900"/>
          </a:xfrm>
          <a:prstGeom prst="roundRect">
            <a:avLst>
              <a:gd name="adj" fmla="val 28003"/>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1598788" y="1270000"/>
            <a:ext cx="2885700" cy="1410900"/>
          </a:xfrm>
          <a:prstGeom prst="roundRect">
            <a:avLst>
              <a:gd name="adj" fmla="val 28003"/>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1425225" y="1107725"/>
            <a:ext cx="28857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txBox="1">
            <a:spLocks noGrp="1"/>
          </p:cNvSpPr>
          <p:nvPr>
            <p:ph type="title"/>
          </p:nvPr>
        </p:nvSpPr>
        <p:spPr>
          <a:xfrm>
            <a:off x="571472" y="214296"/>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smtClean="0">
                <a:solidFill>
                  <a:schemeClr val="tx1"/>
                </a:solidFill>
              </a:rPr>
              <a:t>Fairy  tailes</a:t>
            </a:r>
            <a:endParaRPr sz="3600">
              <a:solidFill>
                <a:schemeClr val="tx1"/>
              </a:solidFill>
            </a:endParaRPr>
          </a:p>
        </p:txBody>
      </p:sp>
      <p:sp>
        <p:nvSpPr>
          <p:cNvPr id="680" name="Google Shape;680;p48"/>
          <p:cNvSpPr/>
          <p:nvPr/>
        </p:nvSpPr>
        <p:spPr>
          <a:xfrm>
            <a:off x="4833075" y="1107725"/>
            <a:ext cx="28857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1357290" y="3071816"/>
            <a:ext cx="28857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833075" y="2981525"/>
            <a:ext cx="28857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8"/>
          <p:cNvSpPr/>
          <p:nvPr/>
        </p:nvSpPr>
        <p:spPr>
          <a:xfrm>
            <a:off x="3820375" y="952597"/>
            <a:ext cx="674514" cy="6745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8"/>
          <p:cNvSpPr/>
          <p:nvPr/>
        </p:nvSpPr>
        <p:spPr>
          <a:xfrm>
            <a:off x="7238975" y="2006397"/>
            <a:ext cx="674514" cy="6745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1048450" y="3979859"/>
            <a:ext cx="674514" cy="6745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4416725" y="2796622"/>
            <a:ext cx="674514" cy="6745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48"/>
          <p:cNvGrpSpPr/>
          <p:nvPr/>
        </p:nvGrpSpPr>
        <p:grpSpPr>
          <a:xfrm>
            <a:off x="3979501" y="1125529"/>
            <a:ext cx="356284" cy="328628"/>
            <a:chOff x="712875" y="2205450"/>
            <a:chExt cx="233675" cy="215550"/>
          </a:xfrm>
        </p:grpSpPr>
        <p:sp>
          <p:nvSpPr>
            <p:cNvPr id="688" name="Google Shape;688;p4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48"/>
          <p:cNvGrpSpPr/>
          <p:nvPr/>
        </p:nvGrpSpPr>
        <p:grpSpPr>
          <a:xfrm>
            <a:off x="7398101" y="2179342"/>
            <a:ext cx="356284" cy="328628"/>
            <a:chOff x="712875" y="2205450"/>
            <a:chExt cx="233675" cy="215550"/>
          </a:xfrm>
        </p:grpSpPr>
        <p:sp>
          <p:nvSpPr>
            <p:cNvPr id="694" name="Google Shape;694;p4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48"/>
          <p:cNvGrpSpPr/>
          <p:nvPr/>
        </p:nvGrpSpPr>
        <p:grpSpPr>
          <a:xfrm>
            <a:off x="4575851" y="2969554"/>
            <a:ext cx="356284" cy="328628"/>
            <a:chOff x="712875" y="2205450"/>
            <a:chExt cx="233675" cy="215550"/>
          </a:xfrm>
        </p:grpSpPr>
        <p:sp>
          <p:nvSpPr>
            <p:cNvPr id="700" name="Google Shape;700;p4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48"/>
          <p:cNvGrpSpPr/>
          <p:nvPr/>
        </p:nvGrpSpPr>
        <p:grpSpPr>
          <a:xfrm>
            <a:off x="1207576" y="4152804"/>
            <a:ext cx="356284" cy="328628"/>
            <a:chOff x="712875" y="2205450"/>
            <a:chExt cx="233675" cy="215550"/>
          </a:xfrm>
        </p:grpSpPr>
        <p:sp>
          <p:nvSpPr>
            <p:cNvPr id="706" name="Google Shape;706;p4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48"/>
          <p:cNvGrpSpPr/>
          <p:nvPr/>
        </p:nvGrpSpPr>
        <p:grpSpPr>
          <a:xfrm>
            <a:off x="8145136" y="445020"/>
            <a:ext cx="571517" cy="782875"/>
            <a:chOff x="1731150" y="1748550"/>
            <a:chExt cx="228625" cy="313175"/>
          </a:xfrm>
        </p:grpSpPr>
        <p:sp>
          <p:nvSpPr>
            <p:cNvPr id="712" name="Google Shape;712;p4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 name="Google Shape;719;p48"/>
          <p:cNvSpPr txBox="1">
            <a:spLocks noGrp="1"/>
          </p:cNvSpPr>
          <p:nvPr>
            <p:ph type="subTitle" idx="1"/>
          </p:nvPr>
        </p:nvSpPr>
        <p:spPr>
          <a:xfrm>
            <a:off x="1722975" y="1280775"/>
            <a:ext cx="2286000" cy="3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NEPTUNE</a:t>
            </a:r>
            <a:endParaRPr sz="1800"/>
          </a:p>
        </p:txBody>
      </p:sp>
      <p:sp>
        <p:nvSpPr>
          <p:cNvPr id="720" name="Google Shape;720;p48"/>
          <p:cNvSpPr txBox="1">
            <a:spLocks noGrp="1"/>
          </p:cNvSpPr>
          <p:nvPr>
            <p:ph type="subTitle" idx="2"/>
          </p:nvPr>
        </p:nvSpPr>
        <p:spPr>
          <a:xfrm>
            <a:off x="1722975" y="1639154"/>
            <a:ext cx="22860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 </a:t>
            </a:r>
            <a:r>
              <a:rPr lang="en" dirty="0"/>
              <a:t>planet from the Sun</a:t>
            </a:r>
            <a:endParaRPr/>
          </a:p>
        </p:txBody>
      </p:sp>
      <p:sp>
        <p:nvSpPr>
          <p:cNvPr id="721" name="Google Shape;721;p48"/>
          <p:cNvSpPr txBox="1">
            <a:spLocks noGrp="1"/>
          </p:cNvSpPr>
          <p:nvPr>
            <p:ph type="subTitle" idx="3"/>
          </p:nvPr>
        </p:nvSpPr>
        <p:spPr>
          <a:xfrm>
            <a:off x="5135025" y="1280775"/>
            <a:ext cx="2286000" cy="3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VENUS</a:t>
            </a:r>
            <a:endParaRPr sz="1800"/>
          </a:p>
        </p:txBody>
      </p:sp>
      <p:sp>
        <p:nvSpPr>
          <p:cNvPr id="722" name="Google Shape;722;p48"/>
          <p:cNvSpPr txBox="1">
            <a:spLocks noGrp="1"/>
          </p:cNvSpPr>
          <p:nvPr>
            <p:ph type="subTitle" idx="4"/>
          </p:nvPr>
        </p:nvSpPr>
        <p:spPr>
          <a:xfrm>
            <a:off x="5135025" y="1639154"/>
            <a:ext cx="22860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is the second planet from the Sun</a:t>
            </a:r>
            <a:endParaRPr/>
          </a:p>
        </p:txBody>
      </p:sp>
      <p:sp>
        <p:nvSpPr>
          <p:cNvPr id="725" name="Google Shape;725;p48"/>
          <p:cNvSpPr txBox="1">
            <a:spLocks noGrp="1"/>
          </p:cNvSpPr>
          <p:nvPr>
            <p:ph type="subTitle" idx="7"/>
          </p:nvPr>
        </p:nvSpPr>
        <p:spPr>
          <a:xfrm>
            <a:off x="5135025" y="3158775"/>
            <a:ext cx="2286000" cy="34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JUPITER</a:t>
            </a:r>
            <a:endParaRPr sz="1800"/>
          </a:p>
        </p:txBody>
      </p:sp>
      <p:sp>
        <p:nvSpPr>
          <p:cNvPr id="726" name="Google Shape;726;p48"/>
          <p:cNvSpPr txBox="1">
            <a:spLocks noGrp="1"/>
          </p:cNvSpPr>
          <p:nvPr>
            <p:ph type="subTitle" idx="8"/>
          </p:nvPr>
        </p:nvSpPr>
        <p:spPr>
          <a:xfrm>
            <a:off x="5135025" y="3517154"/>
            <a:ext cx="22860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 </a:t>
            </a:r>
            <a:r>
              <a:rPr lang="en" dirty="0"/>
              <a:t>the Solar System</a:t>
            </a:r>
            <a:endParaRPr/>
          </a:p>
        </p:txBody>
      </p:sp>
      <p:pic>
        <p:nvPicPr>
          <p:cNvPr id="55" name="The Fox and the Stork - Fairy tales and stories for children.mp4">
            <a:hlinkClick r:id="" action="ppaction://media"/>
          </p:cNvPr>
          <p:cNvPicPr>
            <a:picLocks noRot="1" noChangeAspect="1"/>
          </p:cNvPicPr>
          <p:nvPr>
            <a:videoFile r:link="rId1"/>
          </p:nvPr>
        </p:nvPicPr>
        <p:blipFill>
          <a:blip r:embed="rId7"/>
          <a:stretch>
            <a:fillRect/>
          </a:stretch>
        </p:blipFill>
        <p:spPr>
          <a:xfrm>
            <a:off x="1785918" y="1142990"/>
            <a:ext cx="2032000" cy="1524000"/>
          </a:xfrm>
          <a:prstGeom prst="rect">
            <a:avLst/>
          </a:prstGeom>
        </p:spPr>
      </p:pic>
      <p:pic>
        <p:nvPicPr>
          <p:cNvPr id="56" name="The Ant and the Dove - Fairy tales and stories for children.mp4">
            <a:hlinkClick r:id="" action="ppaction://media"/>
          </p:cNvPr>
          <p:cNvPicPr>
            <a:picLocks noRot="1" noChangeAspect="1"/>
          </p:cNvPicPr>
          <p:nvPr>
            <a:videoFile r:link="rId2"/>
          </p:nvPr>
        </p:nvPicPr>
        <p:blipFill>
          <a:blip r:embed="rId7"/>
          <a:stretch>
            <a:fillRect/>
          </a:stretch>
        </p:blipFill>
        <p:spPr>
          <a:xfrm>
            <a:off x="5143504" y="1071552"/>
            <a:ext cx="2032000" cy="1524000"/>
          </a:xfrm>
          <a:prstGeom prst="rect">
            <a:avLst/>
          </a:prstGeom>
        </p:spPr>
      </p:pic>
      <p:pic>
        <p:nvPicPr>
          <p:cNvPr id="57" name="The Frog Prince - Fairy tales and stories for children.mp4">
            <a:hlinkClick r:id="" action="ppaction://media"/>
          </p:cNvPr>
          <p:cNvPicPr>
            <a:picLocks noRot="1" noChangeAspect="1"/>
          </p:cNvPicPr>
          <p:nvPr>
            <a:videoFile r:link="rId3"/>
          </p:nvPr>
        </p:nvPicPr>
        <p:blipFill>
          <a:blip r:embed="rId7"/>
          <a:stretch>
            <a:fillRect/>
          </a:stretch>
        </p:blipFill>
        <p:spPr>
          <a:xfrm>
            <a:off x="1857356" y="3000378"/>
            <a:ext cx="2032000" cy="1524000"/>
          </a:xfrm>
          <a:prstGeom prst="rect">
            <a:avLst/>
          </a:prstGeom>
        </p:spPr>
      </p:pic>
      <p:pic>
        <p:nvPicPr>
          <p:cNvPr id="58" name="Little Red Riding Hood - Fairy tales and stories for children.mp4">
            <a:hlinkClick r:id="" action="ppaction://media"/>
          </p:cNvPr>
          <p:cNvPicPr>
            <a:picLocks noRot="1" noChangeAspect="1"/>
          </p:cNvPicPr>
          <p:nvPr>
            <a:videoFile r:link="rId4"/>
          </p:nvPr>
        </p:nvPicPr>
        <p:blipFill>
          <a:blip r:embed="rId7"/>
          <a:stretch>
            <a:fillRect/>
          </a:stretch>
        </p:blipFill>
        <p:spPr>
          <a:xfrm>
            <a:off x="5143504" y="2928940"/>
            <a:ext cx="2032000" cy="1524000"/>
          </a:xfrm>
          <a:prstGeom prst="rect">
            <a:avLst/>
          </a:prstGeom>
        </p:spPr>
      </p:pic>
      <p:sp>
        <p:nvSpPr>
          <p:cNvPr id="59" name="TextBox 58"/>
          <p:cNvSpPr txBox="1"/>
          <p:nvPr/>
        </p:nvSpPr>
        <p:spPr>
          <a:xfrm>
            <a:off x="1142976" y="785800"/>
            <a:ext cx="3429024" cy="338554"/>
          </a:xfrm>
          <a:prstGeom prst="rect">
            <a:avLst/>
          </a:prstGeom>
          <a:noFill/>
        </p:spPr>
        <p:txBody>
          <a:bodyPr wrap="square" rtlCol="0">
            <a:spAutoFit/>
          </a:bodyPr>
          <a:lstStyle/>
          <a:p>
            <a:r>
              <a:rPr lang="en-US" sz="1600" b="1" dirty="0" smtClean="0">
                <a:solidFill>
                  <a:schemeClr val="accent4">
                    <a:lumMod val="75000"/>
                  </a:schemeClr>
                </a:solidFill>
                <a:latin typeface="Algerian" pitchFamily="82" charset="0"/>
              </a:rPr>
              <a:t>The Fox and the Stork</a:t>
            </a:r>
            <a:endParaRPr lang="ru-RU" sz="1600" b="1" dirty="0">
              <a:solidFill>
                <a:schemeClr val="accent4">
                  <a:lumMod val="75000"/>
                </a:schemeClr>
              </a:solidFill>
            </a:endParaRPr>
          </a:p>
        </p:txBody>
      </p:sp>
      <p:sp>
        <p:nvSpPr>
          <p:cNvPr id="60" name="TextBox 59"/>
          <p:cNvSpPr txBox="1"/>
          <p:nvPr/>
        </p:nvSpPr>
        <p:spPr>
          <a:xfrm>
            <a:off x="4714876" y="714362"/>
            <a:ext cx="3929090" cy="400110"/>
          </a:xfrm>
          <a:prstGeom prst="rect">
            <a:avLst/>
          </a:prstGeom>
          <a:noFill/>
        </p:spPr>
        <p:txBody>
          <a:bodyPr wrap="square" rtlCol="0">
            <a:spAutoFit/>
          </a:bodyPr>
          <a:lstStyle/>
          <a:p>
            <a:r>
              <a:rPr lang="en-US" sz="2000" b="1" dirty="0" smtClean="0">
                <a:solidFill>
                  <a:schemeClr val="accent4">
                    <a:lumMod val="75000"/>
                  </a:schemeClr>
                </a:solidFill>
                <a:latin typeface="Algerian" pitchFamily="82" charset="0"/>
              </a:rPr>
              <a:t>The Ant and the Dove </a:t>
            </a:r>
            <a:endParaRPr lang="ru-RU" sz="2000" b="1" dirty="0">
              <a:solidFill>
                <a:schemeClr val="accent4">
                  <a:lumMod val="75000"/>
                </a:schemeClr>
              </a:solidFill>
            </a:endParaRPr>
          </a:p>
        </p:txBody>
      </p:sp>
      <p:sp>
        <p:nvSpPr>
          <p:cNvPr id="61" name="TextBox 60"/>
          <p:cNvSpPr txBox="1"/>
          <p:nvPr/>
        </p:nvSpPr>
        <p:spPr>
          <a:xfrm>
            <a:off x="1214414" y="2643188"/>
            <a:ext cx="3571900" cy="400110"/>
          </a:xfrm>
          <a:prstGeom prst="rect">
            <a:avLst/>
          </a:prstGeom>
          <a:noFill/>
        </p:spPr>
        <p:txBody>
          <a:bodyPr wrap="square" rtlCol="0">
            <a:spAutoFit/>
          </a:bodyPr>
          <a:lstStyle/>
          <a:p>
            <a:r>
              <a:rPr lang="en-US" sz="2000" b="1" dirty="0" smtClean="0">
                <a:solidFill>
                  <a:schemeClr val="accent4">
                    <a:lumMod val="75000"/>
                  </a:schemeClr>
                </a:solidFill>
                <a:latin typeface="Algerian" pitchFamily="82" charset="0"/>
              </a:rPr>
              <a:t>The Frog Prince</a:t>
            </a:r>
            <a:endParaRPr lang="ru-RU" sz="2000" b="1" dirty="0">
              <a:solidFill>
                <a:schemeClr val="accent4">
                  <a:lumMod val="75000"/>
                </a:schemeClr>
              </a:solidFill>
            </a:endParaRPr>
          </a:p>
        </p:txBody>
      </p:sp>
      <p:sp>
        <p:nvSpPr>
          <p:cNvPr id="62" name="TextBox 61"/>
          <p:cNvSpPr txBox="1"/>
          <p:nvPr/>
        </p:nvSpPr>
        <p:spPr>
          <a:xfrm>
            <a:off x="4643438" y="2571750"/>
            <a:ext cx="3429024" cy="400110"/>
          </a:xfrm>
          <a:prstGeom prst="rect">
            <a:avLst/>
          </a:prstGeom>
          <a:noFill/>
        </p:spPr>
        <p:txBody>
          <a:bodyPr wrap="square" rtlCol="0">
            <a:spAutoFit/>
          </a:bodyPr>
          <a:lstStyle/>
          <a:p>
            <a:r>
              <a:rPr lang="en-US" sz="2000" b="1" dirty="0" smtClean="0">
                <a:solidFill>
                  <a:schemeClr val="accent4">
                    <a:lumMod val="75000"/>
                  </a:schemeClr>
                </a:solidFill>
                <a:latin typeface="Algerian" pitchFamily="82" charset="0"/>
              </a:rPr>
              <a:t>Little Red Riding Hood</a:t>
            </a:r>
            <a:endParaRPr lang="ru-RU" sz="2000" b="1" dirty="0">
              <a:solidFill>
                <a:schemeClr val="accent4">
                  <a:lumMod val="75000"/>
                </a:schemeClr>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
                                        </p:tgtEl>
                                      </p:cBhvr>
                                    </p:cmd>
                                  </p:childTnLst>
                                </p:cTn>
                              </p:par>
                            </p:childTnLst>
                          </p:cTn>
                        </p:par>
                      </p:childTnLst>
                    </p:cTn>
                  </p:par>
                </p:childTnLst>
              </p:cTn>
              <p:nextCondLst>
                <p:cond evt="onClick" delay="0">
                  <p:tgtEl>
                    <p:spTgt spid="55"/>
                  </p:tgtEl>
                </p:cond>
              </p:nextCondLst>
            </p:seq>
            <p:video>
              <p:cMediaNode>
                <p:cTn id="7" fill="hold" display="0">
                  <p:stCondLst>
                    <p:cond delay="indefinite"/>
                  </p:stCondLst>
                  <p:endCondLst>
                    <p:cond evt="onNext" delay="0">
                      <p:tgtEl>
                        <p:sldTgt/>
                      </p:tgtEl>
                    </p:cond>
                    <p:cond evt="onPrev" delay="0">
                      <p:tgtEl>
                        <p:sldTgt/>
                      </p:tgtEl>
                    </p:cond>
                  </p:endCondLst>
                </p:cTn>
                <p:tgtEl>
                  <p:spTgt spid="55"/>
                </p:tgtEl>
              </p:cMediaNode>
            </p:video>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6"/>
                                        </p:tgtEl>
                                      </p:cBhvr>
                                    </p:cmd>
                                  </p:childTnLst>
                                </p:cTn>
                              </p:par>
                            </p:childTnLst>
                          </p:cTn>
                        </p:par>
                      </p:childTnLst>
                    </p:cTn>
                  </p:par>
                </p:childTnLst>
              </p:cTn>
              <p:nextCondLst>
                <p:cond evt="onClick" delay="0">
                  <p:tgtEl>
                    <p:spTgt spid="56"/>
                  </p:tgtEl>
                </p:cond>
              </p:nextCondLst>
            </p:seq>
            <p:video>
              <p:cMediaNode>
                <p:cTn id="13" fill="hold" display="0">
                  <p:stCondLst>
                    <p:cond delay="indefinite"/>
                  </p:stCondLst>
                  <p:endCondLst>
                    <p:cond evt="onNext" delay="0">
                      <p:tgtEl>
                        <p:sldTgt/>
                      </p:tgtEl>
                    </p:cond>
                    <p:cond evt="onPrev" delay="0">
                      <p:tgtEl>
                        <p:sldTgt/>
                      </p:tgtEl>
                    </p:cond>
                  </p:endCondLst>
                </p:cTn>
                <p:tgtEl>
                  <p:spTgt spid="56"/>
                </p:tgtEl>
              </p:cMediaNode>
            </p:video>
            <p:seq concurrent="1" nextAc="seek">
              <p:cTn id="14" restart="whenNotActive" fill="hold" evtFilter="cancelBubble" nodeType="interactiveSeq">
                <p:stCondLst>
                  <p:cond evt="onClick" delay="0">
                    <p:tgtEl>
                      <p:spTgt spid="5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7"/>
                                        </p:tgtEl>
                                      </p:cBhvr>
                                    </p:cmd>
                                  </p:childTnLst>
                                </p:cTn>
                              </p:par>
                            </p:childTnLst>
                          </p:cTn>
                        </p:par>
                      </p:childTnLst>
                    </p:cTn>
                  </p:par>
                </p:childTnLst>
              </p:cTn>
              <p:nextCondLst>
                <p:cond evt="onClick" delay="0">
                  <p:tgtEl>
                    <p:spTgt spid="57"/>
                  </p:tgtEl>
                </p:cond>
              </p:nextCondLst>
            </p:seq>
            <p:video>
              <p:cMediaNode>
                <p:cTn id="19" fill="hold" display="0">
                  <p:stCondLst>
                    <p:cond delay="indefinite"/>
                  </p:stCondLst>
                  <p:endCondLst>
                    <p:cond evt="onNext" delay="0">
                      <p:tgtEl>
                        <p:sldTgt/>
                      </p:tgtEl>
                    </p:cond>
                    <p:cond evt="onPrev" delay="0">
                      <p:tgtEl>
                        <p:sldTgt/>
                      </p:tgtEl>
                    </p:cond>
                  </p:endCondLst>
                </p:cTn>
                <p:tgtEl>
                  <p:spTgt spid="57"/>
                </p:tgtEl>
              </p:cMediaNode>
            </p:video>
            <p:seq concurrent="1" nextAc="seek">
              <p:cTn id="20" restart="whenNotActive" fill="hold" evtFilter="cancelBubble" nodeType="interactiveSeq">
                <p:stCondLst>
                  <p:cond evt="onClick" delay="0">
                    <p:tgtEl>
                      <p:spTgt spid="5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8"/>
                                        </p:tgtEl>
                                      </p:cBhvr>
                                    </p:cmd>
                                  </p:childTnLst>
                                </p:cTn>
                              </p:par>
                            </p:childTnLst>
                          </p:cTn>
                        </p:par>
                      </p:childTnLst>
                    </p:cTn>
                  </p:par>
                </p:childTnLst>
              </p:cTn>
              <p:nextCondLst>
                <p:cond evt="onClick" delay="0">
                  <p:tgtEl>
                    <p:spTgt spid="58"/>
                  </p:tgtEl>
                </p:cond>
              </p:nextCondLst>
            </p:seq>
            <p:video>
              <p:cMediaNode>
                <p:cTn id="25" fill="hold" display="0">
                  <p:stCondLst>
                    <p:cond delay="indefinite"/>
                  </p:stCondLst>
                  <p:endCondLst>
                    <p:cond evt="onNext" delay="0">
                      <p:tgtEl>
                        <p:sldTgt/>
                      </p:tgtEl>
                    </p:cond>
                    <p:cond evt="onPrev" delay="0">
                      <p:tgtEl>
                        <p:sldTgt/>
                      </p:tgtEl>
                    </p:cond>
                  </p:endCondLst>
                </p:cTn>
                <p:tgtEl>
                  <p:spTgt spid="5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0"/>
            <a:ext cx="7717800" cy="572700"/>
          </a:xfrm>
        </p:spPr>
        <p:txBody>
          <a:bodyPr/>
          <a:lstStyle/>
          <a:p>
            <a:r>
              <a:rPr lang="ru-RU" dirty="0" smtClean="0"/>
              <a:t>Прочитай и вставь слова вместо картинок </a:t>
            </a:r>
            <a:endParaRPr lang="ru-RU" dirty="0"/>
          </a:p>
        </p:txBody>
      </p:sp>
      <p:pic>
        <p:nvPicPr>
          <p:cNvPr id="3" name="Рисунок 2" descr="https://img.labirint.ru/images/comments_pic/1223/01lab0b5q1339145890.jpg"/>
          <p:cNvPicPr/>
          <p:nvPr/>
        </p:nvPicPr>
        <p:blipFill>
          <a:blip r:embed="rId2"/>
          <a:srcRect/>
          <a:stretch>
            <a:fillRect/>
          </a:stretch>
        </p:blipFill>
        <p:spPr bwMode="auto">
          <a:xfrm>
            <a:off x="857224" y="571486"/>
            <a:ext cx="7286676" cy="4500593"/>
          </a:xfrm>
          <a:prstGeom prst="rect">
            <a:avLst/>
          </a:prstGeom>
          <a:noFill/>
          <a:ln w="9525">
            <a:noFill/>
            <a:miter lim="800000"/>
            <a:headEnd/>
            <a:tailEnd/>
          </a:ln>
        </p:spPr>
      </p:pic>
      <p:sp>
        <p:nvSpPr>
          <p:cNvPr id="5" name="Прямоугольник 4">
            <a:hlinkClick r:id="" action="ppaction://noaction">
              <a:snd r:embed="rId3" name="mouse (online-audio-converter.com).wav"/>
            </a:hlinkClick>
          </p:cNvPr>
          <p:cNvSpPr/>
          <p:nvPr/>
        </p:nvSpPr>
        <p:spPr>
          <a:xfrm>
            <a:off x="1428728" y="3357568"/>
            <a:ext cx="142876"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hlinkClick r:id="" action="ppaction://noaction">
              <a:snd r:embed="rId3" name="mouse (online-audio-converter.com).wav"/>
            </a:hlinkClick>
          </p:cNvPr>
          <p:cNvSpPr/>
          <p:nvPr/>
        </p:nvSpPr>
        <p:spPr>
          <a:xfrm>
            <a:off x="1357290" y="4357700"/>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hlinkClick r:id="" action="ppaction://noaction">
              <a:snd r:embed="rId3" name="mouse (online-audio-converter.com).wav"/>
            </a:hlinkClick>
          </p:cNvPr>
          <p:cNvSpPr/>
          <p:nvPr/>
        </p:nvSpPr>
        <p:spPr>
          <a:xfrm>
            <a:off x="5357818" y="2928940"/>
            <a:ext cx="142876" cy="71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hlinkClick r:id="" action="ppaction://noaction">
              <a:snd r:embed="rId3" name="mouse (online-audio-converter.com).wav"/>
            </a:hlinkClick>
          </p:cNvPr>
          <p:cNvSpPr/>
          <p:nvPr/>
        </p:nvSpPr>
        <p:spPr>
          <a:xfrm>
            <a:off x="5357818" y="4000510"/>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hlinkClick r:id="" action="ppaction://noaction">
              <a:snd r:embed="rId3" name="mouse (online-audio-converter.com).wav"/>
            </a:hlinkClick>
          </p:cNvPr>
          <p:cNvSpPr/>
          <p:nvPr/>
        </p:nvSpPr>
        <p:spPr>
          <a:xfrm>
            <a:off x="5643570" y="4643452"/>
            <a:ext cx="142876" cy="71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hlinkClick r:id="" action="ppaction://noaction">
              <a:snd r:embed="rId4" name="dog (online-audio-converter.com).wav"/>
            </a:hlinkClick>
          </p:cNvPr>
          <p:cNvSpPr/>
          <p:nvPr/>
        </p:nvSpPr>
        <p:spPr>
          <a:xfrm>
            <a:off x="6572264" y="2857502"/>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hlinkClick r:id="" action="ppaction://noaction">
              <a:snd r:embed="rId4" name="dog (online-audio-converter.com).wav"/>
            </a:hlinkClick>
          </p:cNvPr>
          <p:cNvSpPr/>
          <p:nvPr/>
        </p:nvSpPr>
        <p:spPr>
          <a:xfrm>
            <a:off x="7286644" y="3500444"/>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Cats_Kittens_Grey_Glance_Wicker_basket_517968_2048x1152.jpg"/>
          <p:cNvPicPr>
            <a:picLocks noChangeAspect="1"/>
          </p:cNvPicPr>
          <p:nvPr/>
        </p:nvPicPr>
        <p:blipFill>
          <a:blip r:embed="rId2"/>
          <a:stretch>
            <a:fillRect/>
          </a:stretch>
        </p:blipFill>
        <p:spPr>
          <a:xfrm>
            <a:off x="3214678" y="785800"/>
            <a:ext cx="1904981" cy="1071552"/>
          </a:xfrm>
          <a:prstGeom prst="rect">
            <a:avLst/>
          </a:prstGeom>
        </p:spPr>
      </p:pic>
      <p:sp>
        <p:nvSpPr>
          <p:cNvPr id="2" name="Заголовок 1"/>
          <p:cNvSpPr>
            <a:spLocks noGrp="1"/>
          </p:cNvSpPr>
          <p:nvPr>
            <p:ph type="title"/>
          </p:nvPr>
        </p:nvSpPr>
        <p:spPr>
          <a:xfrm>
            <a:off x="71406" y="71420"/>
            <a:ext cx="7717800" cy="572700"/>
          </a:xfrm>
        </p:spPr>
        <p:txBody>
          <a:bodyPr/>
          <a:lstStyle/>
          <a:p>
            <a:pPr algn="ctr"/>
            <a:r>
              <a:rPr lang="ru-RU" sz="3600" dirty="0" smtClean="0"/>
              <a:t>Загадки</a:t>
            </a:r>
            <a:r>
              <a:rPr lang="ru-RU" dirty="0" smtClean="0"/>
              <a:t/>
            </a:r>
            <a:br>
              <a:rPr lang="ru-RU" dirty="0" smtClean="0"/>
            </a:br>
            <a:endParaRPr lang="ru-RU" dirty="0"/>
          </a:p>
        </p:txBody>
      </p:sp>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3143240" y="785800"/>
            <a:ext cx="2019300" cy="1190625"/>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2054" name="Rectangle 6"/>
          <p:cNvSpPr>
            <a:spLocks noChangeArrowheads="1"/>
          </p:cNvSpPr>
          <p:nvPr/>
        </p:nvSpPr>
        <p:spPr bwMode="auto">
          <a:xfrm rot="10800000" flipV="1">
            <a:off x="285720" y="714362"/>
            <a:ext cx="300039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am a pet.</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am soft and furry.</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like to sleep and drink milk.</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don</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 like mice and dogs.</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say </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Meow, meow</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t>
            </a: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am</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8" name="Rectangle 10"/>
          <p:cNvSpPr>
            <a:spLocks noChangeArrowheads="1"/>
          </p:cNvSpPr>
          <p:nvPr/>
        </p:nvSpPr>
        <p:spPr bwMode="auto">
          <a:xfrm rot="10800000" flipV="1">
            <a:off x="857224" y="2571750"/>
            <a:ext cx="264320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live on a farm.</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am pink.</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have a little tail.</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My nose is called a snout.</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And</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I </a:t>
            </a: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say</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Oink</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oink</a:t>
            </a:r>
            <a:r>
              <a:rPr kumimoji="0" lang="ru-RU"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b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t>
            </a:r>
            <a:r>
              <a:rPr kumimoji="0" lang="ru-RU" sz="1800" b="0"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am</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ru-RU"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ru-RU"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Рисунок 14" descr="depositphotos_23940999-stock-illustration-cute-baby-pig-cartoon.jpg"/>
          <p:cNvPicPr>
            <a:picLocks noChangeAspect="1"/>
          </p:cNvPicPr>
          <p:nvPr/>
        </p:nvPicPr>
        <p:blipFill>
          <a:blip r:embed="rId3"/>
          <a:stretch>
            <a:fillRect/>
          </a:stretch>
        </p:blipFill>
        <p:spPr>
          <a:xfrm>
            <a:off x="3786182" y="2643188"/>
            <a:ext cx="1666124" cy="1500162"/>
          </a:xfrm>
          <a:prstGeom prst="rect">
            <a:avLst/>
          </a:prstGeom>
        </p:spPr>
      </p:pic>
      <p:sp>
        <p:nvSpPr>
          <p:cNvPr id="16" name="Прямоугольник 15"/>
          <p:cNvSpPr/>
          <p:nvPr/>
        </p:nvSpPr>
        <p:spPr>
          <a:xfrm>
            <a:off x="3357554" y="2571750"/>
            <a:ext cx="2286016" cy="178595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60"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61" name="Rectangle 13"/>
          <p:cNvSpPr>
            <a:spLocks noChangeArrowheads="1"/>
          </p:cNvSpPr>
          <p:nvPr/>
        </p:nvSpPr>
        <p:spPr bwMode="auto">
          <a:xfrm>
            <a:off x="5357818" y="642924"/>
            <a:ext cx="264320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have 4 legs and a tail.</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am very smart.</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like to play with you.</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When I see a cat,</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say </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Woof, woof</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r>
            <a:b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I am </a:t>
            </a:r>
            <a:r>
              <a:rPr kumimoji="0" lang="en-US" sz="1800" b="0" i="0"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en-US" sz="18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 name="Рисунок 19" descr="1492520033_bigl_2.jpg"/>
          <p:cNvPicPr>
            <a:picLocks noChangeAspect="1"/>
          </p:cNvPicPr>
          <p:nvPr/>
        </p:nvPicPr>
        <p:blipFill>
          <a:blip r:embed="rId4"/>
          <a:stretch>
            <a:fillRect/>
          </a:stretch>
        </p:blipFill>
        <p:spPr>
          <a:xfrm>
            <a:off x="6500826" y="2143122"/>
            <a:ext cx="1828784" cy="1142990"/>
          </a:xfrm>
          <a:prstGeom prst="rect">
            <a:avLst/>
          </a:prstGeom>
        </p:spPr>
      </p:pic>
      <p:sp>
        <p:nvSpPr>
          <p:cNvPr id="2059" name="Rectangle 11"/>
          <p:cNvSpPr>
            <a:spLocks noChangeArrowheads="1"/>
          </p:cNvSpPr>
          <p:nvPr/>
        </p:nvSpPr>
        <p:spPr bwMode="auto">
          <a:xfrm>
            <a:off x="6429388" y="2071684"/>
            <a:ext cx="2019300" cy="1219200"/>
          </a:xfrm>
          <a:prstGeom prst="rect">
            <a:avLst/>
          </a:prstGeom>
          <a:solidFill>
            <a:srgbClr val="00B05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2"/>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52"/>
                                        </p:tgtEl>
                                        <p:attrNameLst>
                                          <p:attrName>ppt_x</p:attrName>
                                        </p:attrNameLst>
                                      </p:cBhvr>
                                      <p:tavLst>
                                        <p:tav tm="0">
                                          <p:val>
                                            <p:strVal val="ppt_x"/>
                                          </p:val>
                                        </p:tav>
                                        <p:tav tm="100000">
                                          <p:val>
                                            <p:strVal val="ppt_x"/>
                                          </p:val>
                                        </p:tav>
                                      </p:tavLst>
                                    </p:anim>
                                    <p:anim calcmode="lin" valueType="num">
                                      <p:cBhvr additive="base">
                                        <p:cTn id="7" dur="500"/>
                                        <p:tgtEl>
                                          <p:spTgt spid="2052"/>
                                        </p:tgtEl>
                                        <p:attrNameLst>
                                          <p:attrName>ppt_y</p:attrName>
                                        </p:attrNameLst>
                                      </p:cBhvr>
                                      <p:tavLst>
                                        <p:tav tm="0">
                                          <p:val>
                                            <p:strVal val="ppt_y"/>
                                          </p:val>
                                        </p:tav>
                                        <p:tav tm="100000">
                                          <p:val>
                                            <p:strVal val="1+ppt_h/2"/>
                                          </p:val>
                                        </p:tav>
                                      </p:tavLst>
                                    </p:anim>
                                    <p:set>
                                      <p:cBhvr>
                                        <p:cTn id="8"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2059"/>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2059"/>
                                        </p:tgtEl>
                                        <p:attrNameLst>
                                          <p:attrName>ppt_x</p:attrName>
                                        </p:attrNameLst>
                                      </p:cBhvr>
                                      <p:tavLst>
                                        <p:tav tm="0">
                                          <p:val>
                                            <p:strVal val="ppt_x"/>
                                          </p:val>
                                        </p:tav>
                                        <p:tav tm="100000">
                                          <p:val>
                                            <p:strVal val="ppt_x"/>
                                          </p:val>
                                        </p:tav>
                                      </p:tavLst>
                                    </p:anim>
                                    <p:anim calcmode="lin" valueType="num">
                                      <p:cBhvr additive="base">
                                        <p:cTn id="21" dur="500"/>
                                        <p:tgtEl>
                                          <p:spTgt spid="2059"/>
                                        </p:tgtEl>
                                        <p:attrNameLst>
                                          <p:attrName>ppt_y</p:attrName>
                                        </p:attrNameLst>
                                      </p:cBhvr>
                                      <p:tavLst>
                                        <p:tav tm="0">
                                          <p:val>
                                            <p:strVal val="ppt_y"/>
                                          </p:val>
                                        </p:tav>
                                        <p:tav tm="100000">
                                          <p:val>
                                            <p:strVal val="1+ppt_h/2"/>
                                          </p:val>
                                        </p:tav>
                                      </p:tavLst>
                                    </p:anim>
                                    <p:set>
                                      <p:cBhvr>
                                        <p:cTn id="22" dur="1" fill="hold">
                                          <p:stCondLst>
                                            <p:cond delay="499"/>
                                          </p:stCondLst>
                                        </p:cTn>
                                        <p:tgtEl>
                                          <p:spTgt spid="2059"/>
                                        </p:tgtEl>
                                        <p:attrNameLst>
                                          <p:attrName>style.visibility</p:attrName>
                                        </p:attrNameLst>
                                      </p:cBhvr>
                                      <p:to>
                                        <p:strVal val="hidden"/>
                                      </p:to>
                                    </p:set>
                                  </p:childTnLst>
                                </p:cTn>
                              </p:par>
                            </p:childTnLst>
                          </p:cTn>
                        </p:par>
                      </p:childTnLst>
                    </p:cTn>
                  </p:par>
                </p:childTnLst>
              </p:cTn>
              <p:nextCondLst>
                <p:cond evt="onClick" delay="0">
                  <p:tgtEl>
                    <p:spTgt spid="2059"/>
                  </p:tgtEl>
                </p:cond>
              </p:nextCondLst>
            </p:seq>
          </p:childTnLst>
        </p:cTn>
      </p:par>
    </p:tnLst>
    <p:bldLst>
      <p:bldP spid="2052" grpId="0" animBg="1"/>
      <p:bldP spid="16" grpId="0" animBg="1"/>
      <p:bldP spid="20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Аудиокниги  с заданиями </a:t>
            </a:r>
            <a:endParaRPr lang="ru-RU" dirty="0"/>
          </a:p>
        </p:txBody>
      </p:sp>
      <p:sp>
        <p:nvSpPr>
          <p:cNvPr id="3" name="TextBox 2"/>
          <p:cNvSpPr txBox="1"/>
          <p:nvPr/>
        </p:nvSpPr>
        <p:spPr>
          <a:xfrm>
            <a:off x="785786" y="1785932"/>
            <a:ext cx="5572164" cy="523220"/>
          </a:xfrm>
          <a:prstGeom prst="rect">
            <a:avLst/>
          </a:prstGeom>
          <a:noFill/>
        </p:spPr>
        <p:txBody>
          <a:bodyPr wrap="square" rtlCol="0">
            <a:spAutoFit/>
          </a:bodyPr>
          <a:lstStyle/>
          <a:p>
            <a:r>
              <a:rPr lang="en-US" dirty="0" smtClean="0">
                <a:hlinkClick r:id="rId2"/>
              </a:rPr>
              <a:t>https://www.english-study-cafe.ru/index.php/anglijskij-detyam/uchimsya-chitat/178-uchimsya-chitat/768-little-kitten</a:t>
            </a:r>
            <a:r>
              <a:rPr lang="ru-RU" dirty="0" smtClean="0"/>
              <a:t> </a:t>
            </a:r>
          </a:p>
        </p:txBody>
      </p:sp>
      <p:sp>
        <p:nvSpPr>
          <p:cNvPr id="4" name="TextBox 3"/>
          <p:cNvSpPr txBox="1"/>
          <p:nvPr/>
        </p:nvSpPr>
        <p:spPr>
          <a:xfrm>
            <a:off x="714348" y="928676"/>
            <a:ext cx="7786742" cy="830997"/>
          </a:xfrm>
          <a:prstGeom prst="rect">
            <a:avLst/>
          </a:prstGeom>
          <a:noFill/>
        </p:spPr>
        <p:txBody>
          <a:bodyPr wrap="square" rtlCol="0">
            <a:spAutoFit/>
          </a:bodyPr>
          <a:lstStyle/>
          <a:p>
            <a:r>
              <a:rPr lang="ru-RU" sz="2000" dirty="0" err="1" smtClean="0">
                <a:solidFill>
                  <a:schemeClr val="accent4">
                    <a:lumMod val="75000"/>
                  </a:schemeClr>
                </a:solidFill>
              </a:rPr>
              <a:t>Little</a:t>
            </a:r>
            <a:r>
              <a:rPr lang="ru-RU" sz="2000" dirty="0" smtClean="0">
                <a:solidFill>
                  <a:schemeClr val="accent4">
                    <a:lumMod val="75000"/>
                  </a:schemeClr>
                </a:solidFill>
              </a:rPr>
              <a:t> </a:t>
            </a:r>
            <a:r>
              <a:rPr lang="ru-RU" sz="2000" dirty="0" err="1" smtClean="0">
                <a:solidFill>
                  <a:schemeClr val="accent4">
                    <a:lumMod val="75000"/>
                  </a:schemeClr>
                </a:solidFill>
              </a:rPr>
              <a:t>Kitten</a:t>
            </a:r>
            <a:endParaRPr lang="ru-RU" sz="2000" dirty="0" smtClean="0">
              <a:solidFill>
                <a:schemeClr val="accent4">
                  <a:lumMod val="75000"/>
                </a:schemeClr>
              </a:solidFill>
            </a:endParaRPr>
          </a:p>
          <a:p>
            <a:r>
              <a:rPr lang="ru-RU" dirty="0" smtClean="0"/>
              <a:t>Этот небольшой рассказ для тех, кто уже умеет немного читать. Читайте и повторяйте слова за диктором. Картинки и анимация помогут лучше понять содержание.</a:t>
            </a:r>
            <a:endParaRPr lang="ru-RU" dirty="0"/>
          </a:p>
        </p:txBody>
      </p:sp>
      <p:sp>
        <p:nvSpPr>
          <p:cNvPr id="5" name="TextBox 4"/>
          <p:cNvSpPr txBox="1"/>
          <p:nvPr/>
        </p:nvSpPr>
        <p:spPr>
          <a:xfrm>
            <a:off x="714348" y="3571882"/>
            <a:ext cx="5357850" cy="738664"/>
          </a:xfrm>
          <a:prstGeom prst="rect">
            <a:avLst/>
          </a:prstGeom>
          <a:noFill/>
        </p:spPr>
        <p:txBody>
          <a:bodyPr wrap="square" rtlCol="0">
            <a:spAutoFit/>
          </a:bodyPr>
          <a:lstStyle/>
          <a:p>
            <a:r>
              <a:rPr lang="en-US" dirty="0" smtClean="0">
                <a:hlinkClick r:id="rId3"/>
              </a:rPr>
              <a:t>https://www.english-study-cafe.ru/index.php/anglijskij-detyam/uchimsya-chitat/178-uchimsya-chitat/1317-i-speak-i-say-i-talk</a:t>
            </a:r>
            <a:r>
              <a:rPr lang="ru-RU" dirty="0" smtClean="0"/>
              <a:t> </a:t>
            </a:r>
            <a:endParaRPr lang="ru-RU" dirty="0"/>
          </a:p>
        </p:txBody>
      </p:sp>
      <p:sp>
        <p:nvSpPr>
          <p:cNvPr id="6" name="TextBox 5"/>
          <p:cNvSpPr txBox="1"/>
          <p:nvPr/>
        </p:nvSpPr>
        <p:spPr>
          <a:xfrm>
            <a:off x="714348" y="2285998"/>
            <a:ext cx="5643602" cy="1261884"/>
          </a:xfrm>
          <a:prstGeom prst="rect">
            <a:avLst/>
          </a:prstGeom>
          <a:noFill/>
        </p:spPr>
        <p:txBody>
          <a:bodyPr wrap="square" rtlCol="0">
            <a:spAutoFit/>
          </a:bodyPr>
          <a:lstStyle/>
          <a:p>
            <a:r>
              <a:rPr lang="ru-RU" sz="2000" dirty="0" err="1" smtClean="0">
                <a:solidFill>
                  <a:schemeClr val="accent4">
                    <a:lumMod val="75000"/>
                  </a:schemeClr>
                </a:solidFill>
              </a:rPr>
              <a:t>Read</a:t>
            </a:r>
            <a:r>
              <a:rPr lang="ru-RU" sz="2000" dirty="0" smtClean="0">
                <a:solidFill>
                  <a:schemeClr val="accent4">
                    <a:lumMod val="75000"/>
                  </a:schemeClr>
                </a:solidFill>
              </a:rPr>
              <a:t> </a:t>
            </a:r>
            <a:r>
              <a:rPr lang="ru-RU" sz="2000" dirty="0" err="1" smtClean="0">
                <a:solidFill>
                  <a:schemeClr val="accent4">
                    <a:lumMod val="75000"/>
                  </a:schemeClr>
                </a:solidFill>
              </a:rPr>
              <a:t>and</a:t>
            </a:r>
            <a:r>
              <a:rPr lang="ru-RU" sz="2000" dirty="0" smtClean="0">
                <a:solidFill>
                  <a:schemeClr val="accent4">
                    <a:lumMod val="75000"/>
                  </a:schemeClr>
                </a:solidFill>
              </a:rPr>
              <a:t> </a:t>
            </a:r>
            <a:r>
              <a:rPr lang="ru-RU" sz="2000" dirty="0" err="1" smtClean="0">
                <a:solidFill>
                  <a:schemeClr val="accent4">
                    <a:lumMod val="75000"/>
                  </a:schemeClr>
                </a:solidFill>
              </a:rPr>
              <a:t>learn</a:t>
            </a:r>
            <a:r>
              <a:rPr lang="ru-RU" sz="2000" dirty="0" smtClean="0">
                <a:solidFill>
                  <a:schemeClr val="accent4">
                    <a:lumMod val="75000"/>
                  </a:schemeClr>
                </a:solidFill>
              </a:rPr>
              <a:t>: I </a:t>
            </a:r>
            <a:r>
              <a:rPr lang="ru-RU" sz="2000" dirty="0" err="1" smtClean="0">
                <a:solidFill>
                  <a:schemeClr val="accent4">
                    <a:lumMod val="75000"/>
                  </a:schemeClr>
                </a:solidFill>
              </a:rPr>
              <a:t>speak</a:t>
            </a:r>
            <a:r>
              <a:rPr lang="ru-RU" sz="2000" dirty="0" smtClean="0">
                <a:solidFill>
                  <a:schemeClr val="accent4">
                    <a:lumMod val="75000"/>
                  </a:schemeClr>
                </a:solidFill>
              </a:rPr>
              <a:t>, I </a:t>
            </a:r>
            <a:r>
              <a:rPr lang="ru-RU" sz="2000" dirty="0" err="1" smtClean="0">
                <a:solidFill>
                  <a:schemeClr val="accent4">
                    <a:lumMod val="75000"/>
                  </a:schemeClr>
                </a:solidFill>
              </a:rPr>
              <a:t>say</a:t>
            </a:r>
            <a:r>
              <a:rPr lang="ru-RU" sz="2000" dirty="0" smtClean="0">
                <a:solidFill>
                  <a:schemeClr val="accent4">
                    <a:lumMod val="75000"/>
                  </a:schemeClr>
                </a:solidFill>
              </a:rPr>
              <a:t>, I </a:t>
            </a:r>
            <a:r>
              <a:rPr lang="ru-RU" sz="2000" dirty="0" err="1" smtClean="0">
                <a:solidFill>
                  <a:schemeClr val="accent4">
                    <a:lumMod val="75000"/>
                  </a:schemeClr>
                </a:solidFill>
              </a:rPr>
              <a:t>talk</a:t>
            </a:r>
            <a:endParaRPr lang="ru-RU" sz="2000" dirty="0" smtClean="0">
              <a:solidFill>
                <a:schemeClr val="accent4">
                  <a:lumMod val="75000"/>
                </a:schemeClr>
              </a:solidFill>
            </a:endParaRPr>
          </a:p>
          <a:p>
            <a:r>
              <a:rPr lang="ru-RU" dirty="0" smtClean="0"/>
              <a:t>Это небольшое забавное детское стихотворение с аудио сопровождением поможет выучить названия некоторых животных, звуки, которые они произносят. При многократном повторе запомнится чтение и произношение всех слов.</a:t>
            </a: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46"/>
          <p:cNvPicPr preferRelativeResize="0"/>
          <p:nvPr/>
        </p:nvPicPr>
        <p:blipFill>
          <a:blip r:embed="rId3">
            <a:alphaModFix/>
          </a:blip>
          <a:stretch>
            <a:fillRect/>
          </a:stretch>
        </p:blipFill>
        <p:spPr>
          <a:xfrm>
            <a:off x="5036706" y="539400"/>
            <a:ext cx="3394200" cy="4064700"/>
          </a:xfrm>
          <a:prstGeom prst="roundRect">
            <a:avLst>
              <a:gd name="adj" fmla="val 16667"/>
            </a:avLst>
          </a:prstGeom>
          <a:noFill/>
          <a:ln>
            <a:noFill/>
          </a:ln>
        </p:spPr>
      </p:pic>
      <p:grpSp>
        <p:nvGrpSpPr>
          <p:cNvPr id="626" name="Google Shape;626;p46"/>
          <p:cNvGrpSpPr/>
          <p:nvPr/>
        </p:nvGrpSpPr>
        <p:grpSpPr>
          <a:xfrm>
            <a:off x="3000364" y="500048"/>
            <a:ext cx="1696564" cy="1696564"/>
            <a:chOff x="2987350" y="455855"/>
            <a:chExt cx="1696564" cy="1696564"/>
          </a:xfrm>
        </p:grpSpPr>
        <p:sp>
          <p:nvSpPr>
            <p:cNvPr id="627" name="Google Shape;627;p46"/>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46"/>
            <p:cNvGrpSpPr/>
            <p:nvPr/>
          </p:nvGrpSpPr>
          <p:grpSpPr>
            <a:xfrm>
              <a:off x="3324953" y="937837"/>
              <a:ext cx="1021203" cy="732658"/>
              <a:chOff x="4582100" y="3095150"/>
              <a:chExt cx="581650" cy="417350"/>
            </a:xfrm>
          </p:grpSpPr>
          <p:sp>
            <p:nvSpPr>
              <p:cNvPr id="629" name="Google Shape;629;p46"/>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6"/>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6"/>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6"/>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6"/>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6"/>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6"/>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6"/>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6"/>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6"/>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6"/>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6"/>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6"/>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6"/>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6"/>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6"/>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6"/>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6"/>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6"/>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6"/>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6"/>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6"/>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6"/>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6"/>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46"/>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6"/>
          <p:cNvSpPr/>
          <p:nvPr/>
        </p:nvSpPr>
        <p:spPr>
          <a:xfrm rot="2006754">
            <a:off x="2270154" y="2708441"/>
            <a:ext cx="697501" cy="67058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6"/>
          <p:cNvSpPr txBox="1">
            <a:spLocks noGrp="1"/>
          </p:cNvSpPr>
          <p:nvPr>
            <p:ph type="title"/>
          </p:nvPr>
        </p:nvSpPr>
        <p:spPr>
          <a:xfrm>
            <a:off x="785786" y="785800"/>
            <a:ext cx="2807100" cy="127735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6600" dirty="0" err="1" smtClean="0"/>
              <a:t>Lexic</a:t>
            </a:r>
            <a:endParaRPr sz="6600"/>
          </a:p>
        </p:txBody>
      </p:sp>
      <p:sp>
        <p:nvSpPr>
          <p:cNvPr id="656" name="Google Shape;656;p46"/>
          <p:cNvSpPr txBox="1">
            <a:spLocks noGrp="1"/>
          </p:cNvSpPr>
          <p:nvPr>
            <p:ph type="subTitle" idx="1"/>
          </p:nvPr>
        </p:nvSpPr>
        <p:spPr>
          <a:xfrm>
            <a:off x="142844" y="1857370"/>
            <a:ext cx="3094200" cy="2857520"/>
          </a:xfrm>
          <a:prstGeom prst="rect">
            <a:avLst/>
          </a:prstGeom>
        </p:spPr>
        <p:txBody>
          <a:bodyPr spcFirstLastPara="1" wrap="square" lIns="91425" tIns="91425" rIns="91425" bIns="91425" anchor="t" anchorCtr="0">
            <a:noAutofit/>
          </a:bodyPr>
          <a:lstStyle/>
          <a:p>
            <a:pPr marL="0" indent="0"/>
            <a:r>
              <a:rPr lang="en-US" sz="1800" b="1" dirty="0" smtClean="0"/>
              <a:t>Character</a:t>
            </a:r>
            <a:endParaRPr lang="ru-RU" sz="1800" dirty="0" smtClean="0"/>
          </a:p>
          <a:p>
            <a:pPr marL="0" indent="0"/>
            <a:r>
              <a:rPr lang="en-US" sz="1800" b="1" dirty="0" smtClean="0"/>
              <a:t>Animals</a:t>
            </a:r>
            <a:endParaRPr lang="ru-RU" sz="1800" b="1" dirty="0" smtClean="0"/>
          </a:p>
          <a:p>
            <a:pPr marL="0" indent="0"/>
            <a:r>
              <a:rPr lang="en-US" sz="1800" b="1" dirty="0" smtClean="0"/>
              <a:t>Verbs</a:t>
            </a:r>
            <a:endParaRPr lang="ru-RU" sz="1800" b="1" dirty="0" smtClean="0"/>
          </a:p>
          <a:p>
            <a:pPr marL="0" lvl="0" indent="0"/>
            <a:r>
              <a:rPr lang="en-US" sz="1800" b="1" dirty="0" smtClean="0"/>
              <a:t>Colors </a:t>
            </a:r>
            <a:endParaRPr lang="ru-RU" sz="1800" dirty="0" smtClean="0"/>
          </a:p>
          <a:p>
            <a:pPr marL="0" lvl="0" indent="0"/>
            <a:r>
              <a:rPr lang="en-US" sz="1800" b="1" dirty="0" smtClean="0"/>
              <a:t>Heroes </a:t>
            </a:r>
            <a:endParaRPr lang="ru-RU" sz="1800" dirty="0" smtClean="0"/>
          </a:p>
          <a:p>
            <a:pPr marL="0" lvl="0" indent="0"/>
            <a:r>
              <a:rPr lang="en-US" sz="1800" b="1" dirty="0" smtClean="0"/>
              <a:t>Places</a:t>
            </a:r>
            <a:endParaRPr lang="ru-RU" sz="1800" dirty="0" smtClean="0"/>
          </a:p>
          <a:p>
            <a:pPr marL="0" lvl="0" indent="0"/>
            <a:r>
              <a:rPr lang="en-US" sz="1800" b="1" dirty="0" smtClean="0"/>
              <a:t>Games</a:t>
            </a:r>
            <a:endParaRPr lang="ru-RU" sz="1800" dirty="0" smtClean="0"/>
          </a:p>
          <a:p>
            <a:pPr marL="0" indent="0"/>
            <a:r>
              <a:rPr lang="ru-RU" sz="1800" b="1" dirty="0" err="1" smtClean="0"/>
              <a:t>School</a:t>
            </a:r>
            <a:r>
              <a:rPr lang="ru-RU" sz="1800" b="1" dirty="0" smtClean="0"/>
              <a:t>  </a:t>
            </a:r>
            <a:r>
              <a:rPr lang="ru-RU" sz="1800" b="1" dirty="0" err="1" smtClean="0"/>
              <a:t>supplies</a:t>
            </a:r>
            <a:endParaRPr lang="ru-RU" sz="1800" b="1" dirty="0" smtClean="0"/>
          </a:p>
          <a:p>
            <a:pPr marL="0" indent="0"/>
            <a:r>
              <a:rPr lang="en-US" sz="1800" b="1" dirty="0" smtClean="0"/>
              <a:t>Family</a:t>
            </a:r>
            <a:endParaRPr lang="ru-RU" sz="1800" b="1" dirty="0" smtClean="0"/>
          </a:p>
          <a:p>
            <a:pPr marL="0" indent="0"/>
            <a:r>
              <a:rPr lang="en-US" sz="1800" b="1" dirty="0" smtClean="0"/>
              <a:t>S</a:t>
            </a:r>
            <a:r>
              <a:rPr lang="ru-RU" sz="1800" b="1" dirty="0" err="1" smtClean="0"/>
              <a:t>ports</a:t>
            </a:r>
            <a:endParaRPr lang="en-US" sz="1800" b="1" dirty="0" smtClean="0"/>
          </a:p>
          <a:p>
            <a:pPr marL="0" indent="0"/>
            <a:r>
              <a:rPr lang="en-US" sz="1800" b="1" dirty="0" smtClean="0"/>
              <a:t>Numeral</a:t>
            </a:r>
            <a:endParaRPr lang="ru-RU" sz="1800" dirty="0" smtClean="0"/>
          </a:p>
          <a:p>
            <a:pPr marL="0" indent="0"/>
            <a:endParaRPr lang="ru-RU" dirty="0" smtClean="0"/>
          </a:p>
          <a:p>
            <a:pPr marL="0" lvl="0" indent="0" algn="l" rtl="0">
              <a:spcBef>
                <a:spcPts val="0"/>
              </a:spcBef>
              <a:spcAft>
                <a:spcPts val="0"/>
              </a:spcAft>
              <a:buNone/>
            </a:pPr>
            <a:endParaRPr/>
          </a:p>
        </p:txBody>
      </p:sp>
      <p:grpSp>
        <p:nvGrpSpPr>
          <p:cNvPr id="657" name="Google Shape;657;p46"/>
          <p:cNvGrpSpPr/>
          <p:nvPr/>
        </p:nvGrpSpPr>
        <p:grpSpPr>
          <a:xfrm>
            <a:off x="7316559" y="4205860"/>
            <a:ext cx="1056044" cy="547154"/>
            <a:chOff x="1223650" y="2936500"/>
            <a:chExt cx="625100" cy="323875"/>
          </a:xfrm>
        </p:grpSpPr>
        <p:sp>
          <p:nvSpPr>
            <p:cNvPr id="658" name="Google Shape;658;p46"/>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6"/>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6"/>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6"/>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TextBox 40"/>
          <p:cNvSpPr txBox="1"/>
          <p:nvPr/>
        </p:nvSpPr>
        <p:spPr>
          <a:xfrm>
            <a:off x="3500430" y="214296"/>
            <a:ext cx="571504" cy="1107996"/>
          </a:xfrm>
          <a:prstGeom prst="rect">
            <a:avLst/>
          </a:prstGeom>
          <a:noFill/>
        </p:spPr>
        <p:txBody>
          <a:bodyPr wrap="square" rtlCol="0">
            <a:spAutoFit/>
          </a:bodyPr>
          <a:lstStyle/>
          <a:p>
            <a:r>
              <a:rPr lang="en-US" sz="6600" dirty="0" smtClean="0"/>
              <a:t>4</a:t>
            </a:r>
            <a:endParaRPr lang="ru-RU" sz="6600"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3306" y="142858"/>
            <a:ext cx="5374536" cy="980686"/>
          </a:xfrm>
        </p:spPr>
        <p:txBody>
          <a:bodyPr/>
          <a:lstStyle/>
          <a:p>
            <a:r>
              <a:rPr lang="en-US" sz="4400" dirty="0" smtClean="0"/>
              <a:t>Numeral</a:t>
            </a:r>
            <a:r>
              <a:rPr lang="ru-RU" sz="4400" dirty="0" smtClean="0"/>
              <a:t/>
            </a:r>
            <a:br>
              <a:rPr lang="ru-RU" sz="4400" dirty="0" smtClean="0"/>
            </a:br>
            <a:endParaRPr lang="ru-RU" sz="4400" dirty="0"/>
          </a:p>
        </p:txBody>
      </p:sp>
      <p:pic>
        <p:nvPicPr>
          <p:cNvPr id="3" name="Рисунок 2" descr="a70da4519544f52e85ee114340f6c6cf-800x.jpg"/>
          <p:cNvPicPr>
            <a:picLocks noChangeAspect="1"/>
          </p:cNvPicPr>
          <p:nvPr/>
        </p:nvPicPr>
        <p:blipFill>
          <a:blip r:embed="rId3"/>
          <a:srcRect t="4762" r="1190" b="7936"/>
          <a:stretch>
            <a:fillRect/>
          </a:stretch>
        </p:blipFill>
        <p:spPr>
          <a:xfrm>
            <a:off x="0" y="642924"/>
            <a:ext cx="6037161" cy="4000528"/>
          </a:xfrm>
          <a:prstGeom prst="roundRect">
            <a:avLst/>
          </a:prstGeom>
        </p:spPr>
      </p:pic>
      <p:sp>
        <p:nvSpPr>
          <p:cNvPr id="4" name="TextBox 3"/>
          <p:cNvSpPr txBox="1"/>
          <p:nvPr/>
        </p:nvSpPr>
        <p:spPr>
          <a:xfrm>
            <a:off x="6143636" y="928676"/>
            <a:ext cx="2143140" cy="738664"/>
          </a:xfrm>
          <a:prstGeom prst="rect">
            <a:avLst/>
          </a:prstGeom>
          <a:noFill/>
        </p:spPr>
        <p:txBody>
          <a:bodyPr wrap="square" rtlCol="0">
            <a:spAutoFit/>
          </a:bodyPr>
          <a:lstStyle/>
          <a:p>
            <a:r>
              <a:rPr lang="en-US" dirty="0" smtClean="0">
                <a:hlinkClick r:id="rId4"/>
              </a:rPr>
              <a:t>https://english-study-cafe.ru/index.php/178-uchimsya-chitat/621</a:t>
            </a:r>
            <a:r>
              <a:rPr lang="en-US" dirty="0" smtClean="0"/>
              <a:t> </a:t>
            </a:r>
            <a:endParaRPr lang="ru-RU" dirty="0"/>
          </a:p>
        </p:txBody>
      </p:sp>
      <p:pic>
        <p:nvPicPr>
          <p:cNvPr id="5" name="Numbers 1-10 Learning for Kids Little Flyers Series.mp4">
            <a:hlinkClick r:id="" action="ppaction://media"/>
          </p:cNvPr>
          <p:cNvPicPr>
            <a:picLocks noRot="1" noChangeAspect="1"/>
          </p:cNvPicPr>
          <p:nvPr>
            <a:videoFile r:link="rId1"/>
          </p:nvPr>
        </p:nvPicPr>
        <p:blipFill>
          <a:blip r:embed="rId5"/>
          <a:stretch>
            <a:fillRect/>
          </a:stretch>
        </p:blipFill>
        <p:spPr>
          <a:xfrm>
            <a:off x="6072198" y="1714494"/>
            <a:ext cx="3048020" cy="2286016"/>
          </a:xfrm>
          <a:prstGeom prst="rect">
            <a:avLst/>
          </a:prstGeom>
        </p:spPr>
      </p:pic>
      <p:sp>
        <p:nvSpPr>
          <p:cNvPr id="6" name="Прямоугольник 5">
            <a:hlinkClick r:id="" action="ppaction://noaction">
              <a:snd r:embed="rId6" name="оne.wav"/>
            </a:hlinkClick>
          </p:cNvPr>
          <p:cNvSpPr/>
          <p:nvPr/>
        </p:nvSpPr>
        <p:spPr>
          <a:xfrm>
            <a:off x="714348" y="1571618"/>
            <a:ext cx="357190"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hlinkClick r:id="" action="ppaction://noaction">
              <a:snd r:embed="rId7" name="two.wav"/>
            </a:hlinkClick>
          </p:cNvPr>
          <p:cNvSpPr/>
          <p:nvPr/>
        </p:nvSpPr>
        <p:spPr>
          <a:xfrm>
            <a:off x="1928794" y="1571618"/>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hlinkClick r:id="" action="ppaction://noaction">
              <a:snd r:embed="rId8" name="three.wav"/>
            </a:hlinkClick>
          </p:cNvPr>
          <p:cNvSpPr/>
          <p:nvPr/>
        </p:nvSpPr>
        <p:spPr>
          <a:xfrm>
            <a:off x="3000364" y="1500180"/>
            <a:ext cx="214314"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hlinkClick r:id="" action="ppaction://noaction">
              <a:snd r:embed="rId9" name="four.wav"/>
            </a:hlinkClick>
          </p:cNvPr>
          <p:cNvSpPr/>
          <p:nvPr/>
        </p:nvSpPr>
        <p:spPr>
          <a:xfrm>
            <a:off x="4286248" y="1571618"/>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hlinkClick r:id="" action="ppaction://noaction">
              <a:snd r:embed="rId10" name="five.wav"/>
            </a:hlinkClick>
          </p:cNvPr>
          <p:cNvSpPr/>
          <p:nvPr/>
        </p:nvSpPr>
        <p:spPr>
          <a:xfrm>
            <a:off x="5286380" y="1500180"/>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hlinkClick r:id="" action="ppaction://noaction">
              <a:snd r:embed="rId11" name="six.wav"/>
            </a:hlinkClick>
          </p:cNvPr>
          <p:cNvSpPr/>
          <p:nvPr/>
        </p:nvSpPr>
        <p:spPr>
          <a:xfrm>
            <a:off x="714348" y="2928940"/>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hlinkClick r:id="" action="ppaction://noaction">
              <a:snd r:embed="rId12" name="seven.wav"/>
            </a:hlinkClick>
          </p:cNvPr>
          <p:cNvSpPr/>
          <p:nvPr/>
        </p:nvSpPr>
        <p:spPr>
          <a:xfrm>
            <a:off x="1928794" y="2928940"/>
            <a:ext cx="142876"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hlinkClick r:id="" action="ppaction://noaction">
              <a:snd r:embed="rId13" name="eight.wav"/>
            </a:hlinkClick>
          </p:cNvPr>
          <p:cNvSpPr/>
          <p:nvPr/>
        </p:nvSpPr>
        <p:spPr>
          <a:xfrm>
            <a:off x="3000364" y="3000378"/>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hlinkClick r:id="" action="ppaction://noaction">
              <a:snd r:embed="rId14" name="nine.wav"/>
            </a:hlinkClick>
          </p:cNvPr>
          <p:cNvSpPr/>
          <p:nvPr/>
        </p:nvSpPr>
        <p:spPr>
          <a:xfrm>
            <a:off x="4143372" y="3143254"/>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hlinkClick r:id="" action="ppaction://noaction">
              <a:snd r:embed="rId15" name="ten.wav"/>
            </a:hlinkClick>
          </p:cNvPr>
          <p:cNvSpPr/>
          <p:nvPr/>
        </p:nvSpPr>
        <p:spPr>
          <a:xfrm>
            <a:off x="5429256" y="3429006"/>
            <a:ext cx="214314"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57158" y="714362"/>
            <a:ext cx="3026700" cy="557700"/>
          </a:xfrm>
        </p:spPr>
        <p:txBody>
          <a:bodyPr/>
          <a:lstStyle/>
          <a:p>
            <a:pPr lvl="0"/>
            <a:r>
              <a:rPr lang="en-US" sz="4800" dirty="0" smtClean="0"/>
              <a:t>Colors</a:t>
            </a:r>
            <a:r>
              <a:rPr lang="en-US" dirty="0" smtClean="0"/>
              <a:t> </a:t>
            </a:r>
            <a:r>
              <a:rPr lang="ru-RU" dirty="0" smtClean="0"/>
              <a:t/>
            </a:r>
            <a:br>
              <a:rPr lang="ru-RU" dirty="0" smtClean="0"/>
            </a:br>
            <a:endParaRPr lang="ru-RU" dirty="0"/>
          </a:p>
        </p:txBody>
      </p:sp>
      <p:pic>
        <p:nvPicPr>
          <p:cNvPr id="5" name="Learn Colors - Preschool Chant - Colors Song for Preschool by ELF Learning - ELF Kids Videos.mp4">
            <a:hlinkClick r:id="" action="ppaction://media"/>
          </p:cNvPr>
          <p:cNvPicPr>
            <a:picLocks noRot="1" noChangeAspect="1"/>
          </p:cNvPicPr>
          <p:nvPr>
            <a:videoFile r:link="rId1"/>
          </p:nvPr>
        </p:nvPicPr>
        <p:blipFill>
          <a:blip r:embed="rId3"/>
          <a:stretch>
            <a:fillRect/>
          </a:stretch>
        </p:blipFill>
        <p:spPr>
          <a:xfrm>
            <a:off x="142844" y="714362"/>
            <a:ext cx="3048021" cy="2286016"/>
          </a:xfrm>
          <a:prstGeom prst="rect">
            <a:avLst/>
          </a:prstGeom>
        </p:spPr>
      </p:pic>
      <p:pic>
        <p:nvPicPr>
          <p:cNvPr id="6" name="Рисунок 5" descr="54b0465a7eb80b68c4e495cc26af758a.jpeg"/>
          <p:cNvPicPr>
            <a:picLocks noChangeAspect="1"/>
          </p:cNvPicPr>
          <p:nvPr/>
        </p:nvPicPr>
        <p:blipFill>
          <a:blip r:embed="rId4"/>
          <a:stretch>
            <a:fillRect/>
          </a:stretch>
        </p:blipFill>
        <p:spPr>
          <a:xfrm>
            <a:off x="3309886" y="71420"/>
            <a:ext cx="5715040" cy="4286280"/>
          </a:xfrm>
          <a:prstGeom prst="rect">
            <a:avLst/>
          </a:prstGeom>
        </p:spPr>
      </p:pic>
      <p:sp>
        <p:nvSpPr>
          <p:cNvPr id="7" name="TextBox 6"/>
          <p:cNvSpPr txBox="1"/>
          <p:nvPr/>
        </p:nvSpPr>
        <p:spPr>
          <a:xfrm>
            <a:off x="214282" y="3143254"/>
            <a:ext cx="3000396" cy="307777"/>
          </a:xfrm>
          <a:prstGeom prst="rect">
            <a:avLst/>
          </a:prstGeom>
          <a:noFill/>
        </p:spPr>
        <p:txBody>
          <a:bodyPr wrap="square" rtlCol="0">
            <a:spAutoFit/>
          </a:bodyPr>
          <a:lstStyle/>
          <a:p>
            <a:r>
              <a:rPr lang="en-US" dirty="0" smtClean="0">
                <a:hlinkClick r:id="rId5"/>
              </a:rPr>
              <a:t>https://learningapps.org/1824672</a:t>
            </a:r>
            <a:r>
              <a:rPr lang="en-US" dirty="0" smtClean="0"/>
              <a:t> </a:t>
            </a:r>
            <a:endParaRPr lang="ru-RU" dirty="0"/>
          </a:p>
        </p:txBody>
      </p:sp>
      <p:sp>
        <p:nvSpPr>
          <p:cNvPr id="8" name="TextBox 7"/>
          <p:cNvSpPr txBox="1"/>
          <p:nvPr/>
        </p:nvSpPr>
        <p:spPr>
          <a:xfrm>
            <a:off x="142844" y="3500444"/>
            <a:ext cx="2928958" cy="307777"/>
          </a:xfrm>
          <a:prstGeom prst="rect">
            <a:avLst/>
          </a:prstGeom>
          <a:noFill/>
        </p:spPr>
        <p:txBody>
          <a:bodyPr wrap="square" rtlCol="0">
            <a:spAutoFit/>
          </a:bodyPr>
          <a:lstStyle/>
          <a:p>
            <a:r>
              <a:rPr lang="en-US" dirty="0" smtClean="0">
                <a:hlinkClick r:id="rId6"/>
              </a:rPr>
              <a:t>https://learningapps.org/3016691</a:t>
            </a:r>
            <a:r>
              <a:rPr lang="en-US" dirty="0" smtClean="0"/>
              <a:t> </a:t>
            </a:r>
            <a:endParaRPr lang="ru-RU" dirty="0"/>
          </a:p>
        </p:txBody>
      </p:sp>
      <p:sp>
        <p:nvSpPr>
          <p:cNvPr id="10" name="Прямоугольник 9">
            <a:hlinkClick r:id="" action="ppaction://noaction">
              <a:snd r:embed="rId7" name="black.wav"/>
            </a:hlinkClick>
          </p:cNvPr>
          <p:cNvSpPr/>
          <p:nvPr/>
        </p:nvSpPr>
        <p:spPr>
          <a:xfrm>
            <a:off x="3929058" y="571486"/>
            <a:ext cx="14287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hlinkClick r:id="" action="ppaction://noaction">
              <a:snd r:embed="rId8" name="pink.wav"/>
            </a:hlinkClick>
          </p:cNvPr>
          <p:cNvSpPr/>
          <p:nvPr/>
        </p:nvSpPr>
        <p:spPr>
          <a:xfrm>
            <a:off x="5572132" y="500048"/>
            <a:ext cx="142876"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hlinkClick r:id="" action="ppaction://noaction">
              <a:snd r:embed="rId9" name="grey.wav"/>
            </a:hlinkClick>
          </p:cNvPr>
          <p:cNvSpPr/>
          <p:nvPr/>
        </p:nvSpPr>
        <p:spPr>
          <a:xfrm>
            <a:off x="7429520" y="571486"/>
            <a:ext cx="14287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hlinkClick r:id="" action="ppaction://noaction">
              <a:snd r:embed="rId10" name="brown.wav"/>
            </a:hlinkClick>
          </p:cNvPr>
          <p:cNvSpPr/>
          <p:nvPr/>
        </p:nvSpPr>
        <p:spPr>
          <a:xfrm>
            <a:off x="4714876" y="1643056"/>
            <a:ext cx="14287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hlinkClick r:id="" action="ppaction://noaction">
              <a:snd r:embed="rId11" name="blue.wav"/>
            </a:hlinkClick>
          </p:cNvPr>
          <p:cNvSpPr/>
          <p:nvPr/>
        </p:nvSpPr>
        <p:spPr>
          <a:xfrm>
            <a:off x="6572264" y="1714494"/>
            <a:ext cx="142876"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hlinkClick r:id="" action="ppaction://noaction">
              <a:snd r:embed="rId12" name="orange.wav"/>
            </a:hlinkClick>
          </p:cNvPr>
          <p:cNvSpPr/>
          <p:nvPr/>
        </p:nvSpPr>
        <p:spPr>
          <a:xfrm>
            <a:off x="8143900" y="1714494"/>
            <a:ext cx="142876"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hlinkClick r:id="" action="ppaction://noaction">
              <a:snd r:embed="rId13" name="purple.wav"/>
            </a:hlinkClick>
          </p:cNvPr>
          <p:cNvSpPr/>
          <p:nvPr/>
        </p:nvSpPr>
        <p:spPr>
          <a:xfrm>
            <a:off x="3786182" y="2643188"/>
            <a:ext cx="71438"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hlinkClick r:id="" action="ppaction://noaction">
              <a:snd r:embed="rId14" name="white.wav"/>
            </a:hlinkClick>
          </p:cNvPr>
          <p:cNvSpPr/>
          <p:nvPr/>
        </p:nvSpPr>
        <p:spPr>
          <a:xfrm>
            <a:off x="5715008" y="2571750"/>
            <a:ext cx="7143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hlinkClick r:id="" action="ppaction://noaction">
              <a:snd r:embed="rId15" name="yellow.wav"/>
            </a:hlinkClick>
          </p:cNvPr>
          <p:cNvSpPr/>
          <p:nvPr/>
        </p:nvSpPr>
        <p:spPr>
          <a:xfrm>
            <a:off x="7143768" y="2571750"/>
            <a:ext cx="142876"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hlinkClick r:id="" action="ppaction://noaction">
              <a:snd r:embed="rId16" name="green.wav"/>
            </a:hlinkClick>
          </p:cNvPr>
          <p:cNvSpPr/>
          <p:nvPr/>
        </p:nvSpPr>
        <p:spPr>
          <a:xfrm>
            <a:off x="4786314" y="3643320"/>
            <a:ext cx="214314"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hlinkClick r:id="" action="ppaction://noaction">
              <a:snd r:embed="rId17" name="red.wav"/>
            </a:hlinkClick>
          </p:cNvPr>
          <p:cNvSpPr/>
          <p:nvPr/>
        </p:nvSpPr>
        <p:spPr>
          <a:xfrm>
            <a:off x="6500826" y="3643320"/>
            <a:ext cx="14287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55480" y="0"/>
            <a:ext cx="3088520" cy="1920300"/>
          </a:xfrm>
        </p:spPr>
        <p:txBody>
          <a:bodyPr/>
          <a:lstStyle/>
          <a:p>
            <a:r>
              <a:rPr lang="en-US" sz="5400" dirty="0" smtClean="0"/>
              <a:t>Family</a:t>
            </a:r>
            <a:r>
              <a:rPr lang="ru-RU" sz="5400" dirty="0" smtClean="0"/>
              <a:t/>
            </a:r>
            <a:br>
              <a:rPr lang="ru-RU" sz="5400" dirty="0" smtClean="0"/>
            </a:br>
            <a:endParaRPr lang="ru-RU" sz="5400" dirty="0"/>
          </a:p>
        </p:txBody>
      </p:sp>
      <p:pic>
        <p:nvPicPr>
          <p:cNvPr id="3" name="Рисунок 2" descr="slide-0.jpg"/>
          <p:cNvPicPr>
            <a:picLocks noChangeAspect="1"/>
          </p:cNvPicPr>
          <p:nvPr/>
        </p:nvPicPr>
        <p:blipFill>
          <a:blip r:embed="rId3"/>
          <a:stretch>
            <a:fillRect/>
          </a:stretch>
        </p:blipFill>
        <p:spPr>
          <a:xfrm rot="20942642">
            <a:off x="-176159" y="31711"/>
            <a:ext cx="5219399" cy="3909452"/>
          </a:xfrm>
          <a:prstGeom prst="rect">
            <a:avLst/>
          </a:prstGeom>
        </p:spPr>
      </p:pic>
      <p:sp>
        <p:nvSpPr>
          <p:cNvPr id="4" name="TextBox 3"/>
          <p:cNvSpPr txBox="1"/>
          <p:nvPr/>
        </p:nvSpPr>
        <p:spPr>
          <a:xfrm>
            <a:off x="5000628" y="1142990"/>
            <a:ext cx="3929090" cy="523220"/>
          </a:xfrm>
          <a:prstGeom prst="rect">
            <a:avLst/>
          </a:prstGeom>
          <a:noFill/>
        </p:spPr>
        <p:txBody>
          <a:bodyPr wrap="square" rtlCol="0">
            <a:spAutoFit/>
          </a:bodyPr>
          <a:lstStyle/>
          <a:p>
            <a:r>
              <a:rPr lang="en-US" dirty="0" smtClean="0">
                <a:hlinkClick r:id="rId4"/>
              </a:rPr>
              <a:t>https://wordwall.net/resource/6707026/english/who</a:t>
            </a:r>
            <a:r>
              <a:rPr lang="ru-RU" dirty="0" smtClean="0"/>
              <a:t> </a:t>
            </a:r>
            <a:endParaRPr lang="ru-RU" dirty="0"/>
          </a:p>
        </p:txBody>
      </p:sp>
      <p:sp>
        <p:nvSpPr>
          <p:cNvPr id="5" name="TextBox 4"/>
          <p:cNvSpPr txBox="1"/>
          <p:nvPr/>
        </p:nvSpPr>
        <p:spPr>
          <a:xfrm>
            <a:off x="5143504" y="857238"/>
            <a:ext cx="3143272" cy="307777"/>
          </a:xfrm>
          <a:prstGeom prst="rect">
            <a:avLst/>
          </a:prstGeom>
          <a:noFill/>
        </p:spPr>
        <p:txBody>
          <a:bodyPr wrap="square" rtlCol="0">
            <a:spAutoFit/>
          </a:bodyPr>
          <a:lstStyle/>
          <a:p>
            <a:r>
              <a:rPr lang="ru-RU" dirty="0" smtClean="0"/>
              <a:t>1. Работа со словами </a:t>
            </a:r>
            <a:endParaRPr lang="ru-RU" dirty="0"/>
          </a:p>
        </p:txBody>
      </p:sp>
      <p:sp>
        <p:nvSpPr>
          <p:cNvPr id="6" name="TextBox 5"/>
          <p:cNvSpPr txBox="1"/>
          <p:nvPr/>
        </p:nvSpPr>
        <p:spPr>
          <a:xfrm>
            <a:off x="5072066" y="1643056"/>
            <a:ext cx="2714644" cy="307777"/>
          </a:xfrm>
          <a:prstGeom prst="rect">
            <a:avLst/>
          </a:prstGeom>
          <a:noFill/>
        </p:spPr>
        <p:txBody>
          <a:bodyPr wrap="square" rtlCol="0">
            <a:spAutoFit/>
          </a:bodyPr>
          <a:lstStyle/>
          <a:p>
            <a:r>
              <a:rPr lang="ru-RU" dirty="0" smtClean="0"/>
              <a:t>2. Картинка – слово </a:t>
            </a:r>
            <a:endParaRPr lang="ru-RU" dirty="0"/>
          </a:p>
        </p:txBody>
      </p:sp>
      <p:sp>
        <p:nvSpPr>
          <p:cNvPr id="8" name="TextBox 7"/>
          <p:cNvSpPr txBox="1"/>
          <p:nvPr/>
        </p:nvSpPr>
        <p:spPr>
          <a:xfrm>
            <a:off x="5143504" y="2000246"/>
            <a:ext cx="3571900" cy="523220"/>
          </a:xfrm>
          <a:prstGeom prst="rect">
            <a:avLst/>
          </a:prstGeom>
          <a:noFill/>
        </p:spPr>
        <p:txBody>
          <a:bodyPr wrap="square" rtlCol="0">
            <a:spAutoFit/>
          </a:bodyPr>
          <a:lstStyle/>
          <a:p>
            <a:r>
              <a:rPr lang="en-US" dirty="0" smtClean="0">
                <a:hlinkClick r:id="rId5"/>
              </a:rPr>
              <a:t>https://juliaapt.blogspot.com/2014/11/family-grage-2.html</a:t>
            </a:r>
            <a:r>
              <a:rPr lang="ru-RU" dirty="0" smtClean="0"/>
              <a:t> </a:t>
            </a:r>
            <a:endParaRPr lang="ru-RU" dirty="0"/>
          </a:p>
        </p:txBody>
      </p:sp>
      <p:pic>
        <p:nvPicPr>
          <p:cNvPr id="9" name="Muffin Songs - The Finger Family (Daddy Finger) - nursery rhymes &amp; children songs with lyrics - muffin songs.mp4">
            <a:hlinkClick r:id="" action="ppaction://media"/>
          </p:cNvPr>
          <p:cNvPicPr>
            <a:picLocks noRot="1" noChangeAspect="1"/>
          </p:cNvPicPr>
          <p:nvPr>
            <a:videoFile r:link="rId1"/>
          </p:nvPr>
        </p:nvPicPr>
        <p:blipFill>
          <a:blip r:embed="rId6"/>
          <a:stretch>
            <a:fillRect/>
          </a:stretch>
        </p:blipFill>
        <p:spPr>
          <a:xfrm>
            <a:off x="5143504" y="2500312"/>
            <a:ext cx="3429024" cy="2571769"/>
          </a:xfrm>
          <a:prstGeom prst="rect">
            <a:avLst/>
          </a:prstGeom>
        </p:spPr>
      </p:pic>
      <p:sp>
        <p:nvSpPr>
          <p:cNvPr id="10" name="Прямоугольник 9">
            <a:hlinkClick r:id="" action="ppaction://noaction">
              <a:snd r:embed="rId7" name="father (online-audio-converter.com).wav"/>
            </a:hlinkClick>
          </p:cNvPr>
          <p:cNvSpPr/>
          <p:nvPr/>
        </p:nvSpPr>
        <p:spPr>
          <a:xfrm>
            <a:off x="500034" y="1357304"/>
            <a:ext cx="214314"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hlinkClick r:id="" action="ppaction://noaction">
              <a:snd r:embed="rId8" name="mother (online-audio-converter.com).wav"/>
            </a:hlinkClick>
          </p:cNvPr>
          <p:cNvSpPr/>
          <p:nvPr/>
        </p:nvSpPr>
        <p:spPr>
          <a:xfrm>
            <a:off x="1071538" y="1357304"/>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hlinkClick r:id="" action="ppaction://noaction">
              <a:snd r:embed="rId9" name="sister (online-audio-converter.com).wav"/>
            </a:hlinkClick>
          </p:cNvPr>
          <p:cNvSpPr/>
          <p:nvPr/>
        </p:nvSpPr>
        <p:spPr>
          <a:xfrm>
            <a:off x="1857356" y="1785932"/>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hlinkClick r:id="" action="ppaction://noaction">
              <a:snd r:embed="rId10" name="brother (online-audio-converter.com).wav"/>
            </a:hlinkClick>
          </p:cNvPr>
          <p:cNvSpPr/>
          <p:nvPr/>
        </p:nvSpPr>
        <p:spPr>
          <a:xfrm>
            <a:off x="2214546" y="1214428"/>
            <a:ext cx="142876" cy="71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hlinkClick r:id="" action="ppaction://noaction">
              <a:snd r:embed="rId11" name="cat (online-audio-converter.com).wav"/>
            </a:hlinkClick>
          </p:cNvPr>
          <p:cNvSpPr/>
          <p:nvPr/>
        </p:nvSpPr>
        <p:spPr>
          <a:xfrm>
            <a:off x="2571736" y="1785932"/>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hlinkClick r:id="" action="ppaction://noaction">
              <a:snd r:embed="rId12" name="grandma (online-audio-converter.com).wav"/>
            </a:hlinkClick>
          </p:cNvPr>
          <p:cNvSpPr/>
          <p:nvPr/>
        </p:nvSpPr>
        <p:spPr>
          <a:xfrm>
            <a:off x="3214678" y="1357304"/>
            <a:ext cx="142876" cy="142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hlinkClick r:id="" action="ppaction://noaction">
              <a:snd r:embed="rId13" name="granddad (online-audio-converter.com).wav"/>
            </a:hlinkClick>
          </p:cNvPr>
          <p:cNvSpPr/>
          <p:nvPr/>
        </p:nvSpPr>
        <p:spPr>
          <a:xfrm>
            <a:off x="3714744" y="785800"/>
            <a:ext cx="142876"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2844" y="2000246"/>
            <a:ext cx="3857652" cy="1857388"/>
          </a:xfrm>
        </p:spPr>
        <p:txBody>
          <a:bodyPr/>
          <a:lstStyle/>
          <a:p>
            <a:r>
              <a:rPr lang="ru-RU" dirty="0" smtClean="0"/>
              <a:t>Лексический минимум для 2 класса </a:t>
            </a:r>
            <a:endParaRPr lang="ru-RU" dirty="0"/>
          </a:p>
        </p:txBody>
      </p:sp>
      <p:sp>
        <p:nvSpPr>
          <p:cNvPr id="3" name="Подзаголовок 2"/>
          <p:cNvSpPr>
            <a:spLocks noGrp="1"/>
          </p:cNvSpPr>
          <p:nvPr>
            <p:ph type="subTitle" idx="1"/>
          </p:nvPr>
        </p:nvSpPr>
        <p:spPr>
          <a:xfrm>
            <a:off x="4286248" y="142858"/>
            <a:ext cx="4238702" cy="3857652"/>
          </a:xfrm>
        </p:spPr>
        <p:txBody>
          <a:bodyPr/>
          <a:lstStyle/>
          <a:p>
            <a:r>
              <a:rPr lang="ru-RU" dirty="0" smtClean="0"/>
              <a:t>1. Проверьте свои словарики и посмотрите все ли слова записаны.</a:t>
            </a:r>
          </a:p>
          <a:p>
            <a:r>
              <a:rPr lang="ru-RU" dirty="0" smtClean="0"/>
              <a:t>2. Выпишите слова, которых у вас нет.</a:t>
            </a:r>
          </a:p>
          <a:p>
            <a:r>
              <a:rPr lang="ru-RU" dirty="0" smtClean="0"/>
              <a:t>3. Повторите (выучите) слова.</a:t>
            </a:r>
          </a:p>
          <a:p>
            <a:endParaRPr lang="ru-RU" dirty="0" smtClean="0"/>
          </a:p>
          <a:p>
            <a:r>
              <a:rPr lang="en-US" dirty="0" smtClean="0"/>
              <a:t>P.S. </a:t>
            </a:r>
            <a:r>
              <a:rPr lang="ru-RU" dirty="0" smtClean="0"/>
              <a:t>Для работы рекомендую распечатать слова</a:t>
            </a: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0"/>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CONTENTS </a:t>
            </a:r>
            <a:endParaRPr/>
          </a:p>
        </p:txBody>
      </p:sp>
      <p:sp>
        <p:nvSpPr>
          <p:cNvPr id="302" name="Google Shape;302;p30"/>
          <p:cNvSpPr txBox="1">
            <a:spLocks noGrp="1"/>
          </p:cNvSpPr>
          <p:nvPr>
            <p:ph type="subTitle" idx="1"/>
          </p:nvPr>
        </p:nvSpPr>
        <p:spPr>
          <a:xfrm>
            <a:off x="0" y="2857502"/>
            <a:ext cx="18198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t>The ABC</a:t>
            </a:r>
            <a:endParaRPr sz="2800"/>
          </a:p>
        </p:txBody>
      </p:sp>
      <p:sp>
        <p:nvSpPr>
          <p:cNvPr id="303" name="Google Shape;303;p30"/>
          <p:cNvSpPr txBox="1">
            <a:spLocks noGrp="1"/>
          </p:cNvSpPr>
          <p:nvPr>
            <p:ph type="subTitle" idx="3"/>
          </p:nvPr>
        </p:nvSpPr>
        <p:spPr>
          <a:xfrm>
            <a:off x="0" y="3286130"/>
            <a:ext cx="1819800" cy="98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Алфавит английского языка.</a:t>
            </a:r>
          </a:p>
          <a:p>
            <a:pPr marL="0" lvl="0" indent="0" algn="ctr" rtl="0">
              <a:spcBef>
                <a:spcPts val="0"/>
              </a:spcBef>
              <a:spcAft>
                <a:spcPts val="0"/>
              </a:spcAft>
              <a:buNone/>
            </a:pPr>
            <a:r>
              <a:rPr lang="ru-RU" dirty="0" smtClean="0"/>
              <a:t> </a:t>
            </a:r>
            <a:endParaRPr/>
          </a:p>
        </p:txBody>
      </p:sp>
      <p:sp>
        <p:nvSpPr>
          <p:cNvPr id="304" name="Google Shape;304;p30"/>
          <p:cNvSpPr txBox="1">
            <a:spLocks noGrp="1"/>
          </p:cNvSpPr>
          <p:nvPr>
            <p:ph type="subTitle" idx="5"/>
          </p:nvPr>
        </p:nvSpPr>
        <p:spPr>
          <a:xfrm>
            <a:off x="1785918" y="2857502"/>
            <a:ext cx="18198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Sounds</a:t>
            </a:r>
            <a:endParaRPr sz="2800"/>
          </a:p>
        </p:txBody>
      </p:sp>
      <p:sp>
        <p:nvSpPr>
          <p:cNvPr id="305" name="Google Shape;305;p30"/>
          <p:cNvSpPr txBox="1">
            <a:spLocks noGrp="1"/>
          </p:cNvSpPr>
          <p:nvPr>
            <p:ph type="subTitle" idx="6"/>
          </p:nvPr>
        </p:nvSpPr>
        <p:spPr>
          <a:xfrm>
            <a:off x="1857356" y="3214692"/>
            <a:ext cx="1822049" cy="110963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Правила чтения гласных, согласных и буквосочетаний</a:t>
            </a:r>
            <a:endParaRPr/>
          </a:p>
        </p:txBody>
      </p:sp>
      <p:sp>
        <p:nvSpPr>
          <p:cNvPr id="306" name="Google Shape;306;p30"/>
          <p:cNvSpPr txBox="1">
            <a:spLocks noGrp="1"/>
          </p:cNvSpPr>
          <p:nvPr>
            <p:ph type="subTitle" idx="8"/>
          </p:nvPr>
        </p:nvSpPr>
        <p:spPr>
          <a:xfrm>
            <a:off x="3643306" y="2786064"/>
            <a:ext cx="18198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Reading</a:t>
            </a:r>
            <a:endParaRPr sz="2800"/>
          </a:p>
        </p:txBody>
      </p:sp>
      <p:sp>
        <p:nvSpPr>
          <p:cNvPr id="307" name="Google Shape;307;p30"/>
          <p:cNvSpPr txBox="1">
            <a:spLocks noGrp="1"/>
          </p:cNvSpPr>
          <p:nvPr>
            <p:ph type="subTitle" idx="9"/>
          </p:nvPr>
        </p:nvSpPr>
        <p:spPr>
          <a:xfrm>
            <a:off x="3571868" y="3071816"/>
            <a:ext cx="1785463" cy="13953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Короткие рассказы, сказки и маленькие тексты на выразительное чтение</a:t>
            </a:r>
            <a:endParaRPr/>
          </a:p>
        </p:txBody>
      </p:sp>
      <p:sp>
        <p:nvSpPr>
          <p:cNvPr id="308" name="Google Shape;308;p30"/>
          <p:cNvSpPr txBox="1">
            <a:spLocks noGrp="1"/>
          </p:cNvSpPr>
          <p:nvPr>
            <p:ph type="subTitle" idx="14"/>
          </p:nvPr>
        </p:nvSpPr>
        <p:spPr>
          <a:xfrm>
            <a:off x="5143504" y="2786064"/>
            <a:ext cx="18198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err="1" smtClean="0"/>
              <a:t>Lexic</a:t>
            </a:r>
            <a:endParaRPr sz="2800"/>
          </a:p>
        </p:txBody>
      </p:sp>
      <p:sp>
        <p:nvSpPr>
          <p:cNvPr id="309" name="Google Shape;309;p30"/>
          <p:cNvSpPr txBox="1">
            <a:spLocks noGrp="1"/>
          </p:cNvSpPr>
          <p:nvPr>
            <p:ph type="subTitle" idx="15"/>
          </p:nvPr>
        </p:nvSpPr>
        <p:spPr>
          <a:xfrm>
            <a:off x="5286380" y="3143254"/>
            <a:ext cx="1819800" cy="98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Слова по темам</a:t>
            </a:r>
            <a:endParaRPr/>
          </a:p>
        </p:txBody>
      </p:sp>
      <p:sp>
        <p:nvSpPr>
          <p:cNvPr id="310" name="Google Shape;310;p30"/>
          <p:cNvSpPr/>
          <p:nvPr/>
        </p:nvSpPr>
        <p:spPr>
          <a:xfrm>
            <a:off x="285720" y="1643056"/>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2071670" y="1643056"/>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714744" y="157161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5357818" y="1571618"/>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0"/>
          <p:cNvSpPr txBox="1">
            <a:spLocks noGrp="1"/>
          </p:cNvSpPr>
          <p:nvPr>
            <p:ph type="title" idx="2"/>
          </p:nvPr>
        </p:nvSpPr>
        <p:spPr>
          <a:xfrm>
            <a:off x="428596" y="2000246"/>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a:p>
        </p:txBody>
      </p:sp>
      <p:sp>
        <p:nvSpPr>
          <p:cNvPr id="315" name="Google Shape;315;p30"/>
          <p:cNvSpPr txBox="1">
            <a:spLocks noGrp="1"/>
          </p:cNvSpPr>
          <p:nvPr>
            <p:ph type="title" idx="4"/>
          </p:nvPr>
        </p:nvSpPr>
        <p:spPr>
          <a:xfrm>
            <a:off x="2285984" y="192880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a:p>
        </p:txBody>
      </p:sp>
      <p:sp>
        <p:nvSpPr>
          <p:cNvPr id="316" name="Google Shape;316;p30"/>
          <p:cNvSpPr txBox="1">
            <a:spLocks noGrp="1"/>
          </p:cNvSpPr>
          <p:nvPr>
            <p:ph type="title" idx="7"/>
          </p:nvPr>
        </p:nvSpPr>
        <p:spPr>
          <a:xfrm>
            <a:off x="3929058" y="1857370"/>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a:p>
        </p:txBody>
      </p:sp>
      <p:sp>
        <p:nvSpPr>
          <p:cNvPr id="317" name="Google Shape;317;p30"/>
          <p:cNvSpPr txBox="1">
            <a:spLocks noGrp="1"/>
          </p:cNvSpPr>
          <p:nvPr>
            <p:ph type="title" idx="13"/>
          </p:nvPr>
        </p:nvSpPr>
        <p:spPr>
          <a:xfrm>
            <a:off x="7358082" y="1928808"/>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a:p>
        </p:txBody>
      </p:sp>
      <p:sp>
        <p:nvSpPr>
          <p:cNvPr id="318" name="Google Shape;318;p30"/>
          <p:cNvSpPr/>
          <p:nvPr/>
        </p:nvSpPr>
        <p:spPr>
          <a:xfrm>
            <a:off x="214282" y="928676"/>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30"/>
          <p:cNvGrpSpPr/>
          <p:nvPr/>
        </p:nvGrpSpPr>
        <p:grpSpPr>
          <a:xfrm>
            <a:off x="7514172" y="133331"/>
            <a:ext cx="1486776" cy="1768848"/>
            <a:chOff x="2775625" y="1435725"/>
            <a:chExt cx="662025" cy="787625"/>
          </a:xfrm>
        </p:grpSpPr>
        <p:sp>
          <p:nvSpPr>
            <p:cNvPr id="320" name="Google Shape;320;p30"/>
            <p:cNvSpPr/>
            <p:nvPr/>
          </p:nvSpPr>
          <p:spPr>
            <a:xfrm>
              <a:off x="2994100" y="1454100"/>
              <a:ext cx="425375" cy="308900"/>
            </a:xfrm>
            <a:custGeom>
              <a:avLst/>
              <a:gdLst/>
              <a:ahLst/>
              <a:cxnLst/>
              <a:rect l="l" t="t" r="r" b="b"/>
              <a:pathLst>
                <a:path w="17015" h="12356" extrusionOk="0">
                  <a:moveTo>
                    <a:pt x="9652" y="0"/>
                  </a:moveTo>
                  <a:cubicBezTo>
                    <a:pt x="9340" y="0"/>
                    <a:pt x="9028" y="32"/>
                    <a:pt x="8716" y="87"/>
                  </a:cubicBezTo>
                  <a:cubicBezTo>
                    <a:pt x="8454" y="123"/>
                    <a:pt x="8169" y="158"/>
                    <a:pt x="7931" y="301"/>
                  </a:cubicBezTo>
                  <a:cubicBezTo>
                    <a:pt x="7728" y="420"/>
                    <a:pt x="7514" y="468"/>
                    <a:pt x="7288" y="504"/>
                  </a:cubicBezTo>
                  <a:cubicBezTo>
                    <a:pt x="6930" y="527"/>
                    <a:pt x="6609" y="635"/>
                    <a:pt x="6276" y="778"/>
                  </a:cubicBezTo>
                  <a:cubicBezTo>
                    <a:pt x="6157" y="837"/>
                    <a:pt x="6026" y="885"/>
                    <a:pt x="5895" y="897"/>
                  </a:cubicBezTo>
                  <a:cubicBezTo>
                    <a:pt x="5597" y="944"/>
                    <a:pt x="5311" y="1075"/>
                    <a:pt x="5061" y="1230"/>
                  </a:cubicBezTo>
                  <a:cubicBezTo>
                    <a:pt x="4609" y="1480"/>
                    <a:pt x="4168" y="1754"/>
                    <a:pt x="3716" y="1992"/>
                  </a:cubicBezTo>
                  <a:cubicBezTo>
                    <a:pt x="3359" y="2182"/>
                    <a:pt x="3037" y="2409"/>
                    <a:pt x="2739" y="2671"/>
                  </a:cubicBezTo>
                  <a:cubicBezTo>
                    <a:pt x="2585" y="2802"/>
                    <a:pt x="2442" y="2944"/>
                    <a:pt x="2251" y="3028"/>
                  </a:cubicBezTo>
                  <a:cubicBezTo>
                    <a:pt x="2192" y="3064"/>
                    <a:pt x="2108" y="3123"/>
                    <a:pt x="2073" y="3159"/>
                  </a:cubicBezTo>
                  <a:cubicBezTo>
                    <a:pt x="1680" y="3671"/>
                    <a:pt x="1263" y="4159"/>
                    <a:pt x="918" y="4707"/>
                  </a:cubicBezTo>
                  <a:cubicBezTo>
                    <a:pt x="596" y="5266"/>
                    <a:pt x="358" y="5861"/>
                    <a:pt x="108" y="6433"/>
                  </a:cubicBezTo>
                  <a:cubicBezTo>
                    <a:pt x="13" y="6635"/>
                    <a:pt x="1" y="6826"/>
                    <a:pt x="25" y="7028"/>
                  </a:cubicBezTo>
                  <a:cubicBezTo>
                    <a:pt x="72" y="7374"/>
                    <a:pt x="120" y="7707"/>
                    <a:pt x="168" y="8040"/>
                  </a:cubicBezTo>
                  <a:cubicBezTo>
                    <a:pt x="203" y="8326"/>
                    <a:pt x="346" y="8600"/>
                    <a:pt x="465" y="8850"/>
                  </a:cubicBezTo>
                  <a:cubicBezTo>
                    <a:pt x="501" y="8933"/>
                    <a:pt x="608" y="9017"/>
                    <a:pt x="703" y="9076"/>
                  </a:cubicBezTo>
                  <a:cubicBezTo>
                    <a:pt x="775" y="9136"/>
                    <a:pt x="894" y="9159"/>
                    <a:pt x="942" y="9231"/>
                  </a:cubicBezTo>
                  <a:cubicBezTo>
                    <a:pt x="1061" y="9386"/>
                    <a:pt x="1204" y="9457"/>
                    <a:pt x="1370" y="9529"/>
                  </a:cubicBezTo>
                  <a:cubicBezTo>
                    <a:pt x="1489" y="9588"/>
                    <a:pt x="1608" y="9671"/>
                    <a:pt x="1739" y="9731"/>
                  </a:cubicBezTo>
                  <a:cubicBezTo>
                    <a:pt x="1835" y="9767"/>
                    <a:pt x="1918" y="9814"/>
                    <a:pt x="2013" y="9850"/>
                  </a:cubicBezTo>
                  <a:cubicBezTo>
                    <a:pt x="2144" y="9874"/>
                    <a:pt x="2263" y="9933"/>
                    <a:pt x="2382" y="10029"/>
                  </a:cubicBezTo>
                  <a:cubicBezTo>
                    <a:pt x="2466" y="10088"/>
                    <a:pt x="2573" y="10148"/>
                    <a:pt x="2680" y="10172"/>
                  </a:cubicBezTo>
                  <a:cubicBezTo>
                    <a:pt x="3275" y="10386"/>
                    <a:pt x="3859" y="10600"/>
                    <a:pt x="4478" y="10719"/>
                  </a:cubicBezTo>
                  <a:cubicBezTo>
                    <a:pt x="4640" y="10753"/>
                    <a:pt x="4802" y="10781"/>
                    <a:pt x="4960" y="10781"/>
                  </a:cubicBezTo>
                  <a:cubicBezTo>
                    <a:pt x="5022" y="10781"/>
                    <a:pt x="5084" y="10777"/>
                    <a:pt x="5144" y="10767"/>
                  </a:cubicBezTo>
                  <a:cubicBezTo>
                    <a:pt x="5192" y="10767"/>
                    <a:pt x="5252" y="10755"/>
                    <a:pt x="5299" y="10755"/>
                  </a:cubicBezTo>
                  <a:lnTo>
                    <a:pt x="5371" y="10755"/>
                  </a:lnTo>
                  <a:cubicBezTo>
                    <a:pt x="5609" y="10755"/>
                    <a:pt x="5728" y="10838"/>
                    <a:pt x="5776" y="11064"/>
                  </a:cubicBezTo>
                  <a:cubicBezTo>
                    <a:pt x="5835" y="11422"/>
                    <a:pt x="5883" y="11779"/>
                    <a:pt x="5942" y="12148"/>
                  </a:cubicBezTo>
                  <a:cubicBezTo>
                    <a:pt x="5954" y="12231"/>
                    <a:pt x="5942" y="12303"/>
                    <a:pt x="6026" y="12350"/>
                  </a:cubicBezTo>
                  <a:cubicBezTo>
                    <a:pt x="6033" y="12350"/>
                    <a:pt x="6047" y="12356"/>
                    <a:pt x="6058" y="12356"/>
                  </a:cubicBezTo>
                  <a:cubicBezTo>
                    <a:pt x="6064" y="12356"/>
                    <a:pt x="6069" y="12354"/>
                    <a:pt x="6073" y="12350"/>
                  </a:cubicBezTo>
                  <a:cubicBezTo>
                    <a:pt x="6549" y="12136"/>
                    <a:pt x="6990" y="11898"/>
                    <a:pt x="7335" y="11481"/>
                  </a:cubicBezTo>
                  <a:cubicBezTo>
                    <a:pt x="7383" y="11422"/>
                    <a:pt x="7430" y="11362"/>
                    <a:pt x="7502" y="11315"/>
                  </a:cubicBezTo>
                  <a:cubicBezTo>
                    <a:pt x="7692" y="11219"/>
                    <a:pt x="7811" y="11041"/>
                    <a:pt x="7931" y="10838"/>
                  </a:cubicBezTo>
                  <a:cubicBezTo>
                    <a:pt x="8097" y="10779"/>
                    <a:pt x="8264" y="10814"/>
                    <a:pt x="8359" y="10695"/>
                  </a:cubicBezTo>
                  <a:cubicBezTo>
                    <a:pt x="8538" y="10505"/>
                    <a:pt x="8800" y="10445"/>
                    <a:pt x="9050" y="10410"/>
                  </a:cubicBezTo>
                  <a:cubicBezTo>
                    <a:pt x="9705" y="10326"/>
                    <a:pt x="10371" y="10231"/>
                    <a:pt x="11026" y="10148"/>
                  </a:cubicBezTo>
                  <a:cubicBezTo>
                    <a:pt x="11205" y="10112"/>
                    <a:pt x="11371" y="10088"/>
                    <a:pt x="11550" y="10041"/>
                  </a:cubicBezTo>
                  <a:cubicBezTo>
                    <a:pt x="11836" y="9945"/>
                    <a:pt x="12098" y="9850"/>
                    <a:pt x="12372" y="9755"/>
                  </a:cubicBezTo>
                  <a:cubicBezTo>
                    <a:pt x="12562" y="9695"/>
                    <a:pt x="12753" y="9636"/>
                    <a:pt x="12931" y="9576"/>
                  </a:cubicBezTo>
                  <a:cubicBezTo>
                    <a:pt x="13205" y="9493"/>
                    <a:pt x="13467" y="9410"/>
                    <a:pt x="13705" y="9314"/>
                  </a:cubicBezTo>
                  <a:cubicBezTo>
                    <a:pt x="13979" y="9195"/>
                    <a:pt x="14241" y="9076"/>
                    <a:pt x="14455" y="8874"/>
                  </a:cubicBezTo>
                  <a:cubicBezTo>
                    <a:pt x="14669" y="8671"/>
                    <a:pt x="14931" y="8505"/>
                    <a:pt x="15170" y="8338"/>
                  </a:cubicBezTo>
                  <a:cubicBezTo>
                    <a:pt x="15193" y="8326"/>
                    <a:pt x="15229" y="8278"/>
                    <a:pt x="15241" y="8255"/>
                  </a:cubicBezTo>
                  <a:cubicBezTo>
                    <a:pt x="15348" y="8100"/>
                    <a:pt x="15479" y="8005"/>
                    <a:pt x="15622" y="7909"/>
                  </a:cubicBezTo>
                  <a:cubicBezTo>
                    <a:pt x="15717" y="7850"/>
                    <a:pt x="15824" y="7790"/>
                    <a:pt x="15848" y="7671"/>
                  </a:cubicBezTo>
                  <a:cubicBezTo>
                    <a:pt x="15896" y="7528"/>
                    <a:pt x="16003" y="7421"/>
                    <a:pt x="16134" y="7326"/>
                  </a:cubicBezTo>
                  <a:cubicBezTo>
                    <a:pt x="16324" y="7183"/>
                    <a:pt x="16491" y="7016"/>
                    <a:pt x="16574" y="6778"/>
                  </a:cubicBezTo>
                  <a:cubicBezTo>
                    <a:pt x="16658" y="6612"/>
                    <a:pt x="16753" y="6457"/>
                    <a:pt x="16848" y="6290"/>
                  </a:cubicBezTo>
                  <a:cubicBezTo>
                    <a:pt x="16872" y="6231"/>
                    <a:pt x="16896" y="6159"/>
                    <a:pt x="16908" y="6076"/>
                  </a:cubicBezTo>
                  <a:cubicBezTo>
                    <a:pt x="16920" y="5957"/>
                    <a:pt x="16932" y="5826"/>
                    <a:pt x="16955" y="5707"/>
                  </a:cubicBezTo>
                  <a:cubicBezTo>
                    <a:pt x="16967" y="5421"/>
                    <a:pt x="17015" y="5183"/>
                    <a:pt x="16991" y="4945"/>
                  </a:cubicBezTo>
                  <a:cubicBezTo>
                    <a:pt x="16955" y="4468"/>
                    <a:pt x="16896" y="3992"/>
                    <a:pt x="16789" y="3540"/>
                  </a:cubicBezTo>
                  <a:cubicBezTo>
                    <a:pt x="16729" y="3254"/>
                    <a:pt x="16622" y="2980"/>
                    <a:pt x="16515" y="2718"/>
                  </a:cubicBezTo>
                  <a:cubicBezTo>
                    <a:pt x="16455" y="2552"/>
                    <a:pt x="16360" y="2409"/>
                    <a:pt x="16241" y="2266"/>
                  </a:cubicBezTo>
                  <a:cubicBezTo>
                    <a:pt x="15979" y="1992"/>
                    <a:pt x="15705" y="1706"/>
                    <a:pt x="15431" y="1420"/>
                  </a:cubicBezTo>
                  <a:cubicBezTo>
                    <a:pt x="15170" y="1135"/>
                    <a:pt x="14824" y="956"/>
                    <a:pt x="14431" y="837"/>
                  </a:cubicBezTo>
                  <a:cubicBezTo>
                    <a:pt x="14158" y="754"/>
                    <a:pt x="13836" y="742"/>
                    <a:pt x="13598" y="539"/>
                  </a:cubicBezTo>
                  <a:cubicBezTo>
                    <a:pt x="13538" y="480"/>
                    <a:pt x="13443" y="480"/>
                    <a:pt x="13360" y="456"/>
                  </a:cubicBezTo>
                  <a:cubicBezTo>
                    <a:pt x="12907" y="325"/>
                    <a:pt x="12431" y="301"/>
                    <a:pt x="11979" y="111"/>
                  </a:cubicBezTo>
                  <a:cubicBezTo>
                    <a:pt x="11973" y="105"/>
                    <a:pt x="11961" y="105"/>
                    <a:pt x="11947" y="105"/>
                  </a:cubicBezTo>
                  <a:cubicBezTo>
                    <a:pt x="11934" y="105"/>
                    <a:pt x="11919" y="105"/>
                    <a:pt x="11907" y="99"/>
                  </a:cubicBezTo>
                  <a:cubicBezTo>
                    <a:pt x="11645" y="67"/>
                    <a:pt x="11389" y="46"/>
                    <a:pt x="11130" y="46"/>
                  </a:cubicBezTo>
                  <a:cubicBezTo>
                    <a:pt x="11001" y="46"/>
                    <a:pt x="10871" y="51"/>
                    <a:pt x="10740" y="63"/>
                  </a:cubicBezTo>
                  <a:cubicBezTo>
                    <a:pt x="10682" y="74"/>
                    <a:pt x="10620" y="80"/>
                    <a:pt x="10558" y="80"/>
                  </a:cubicBezTo>
                  <a:cubicBezTo>
                    <a:pt x="10481" y="80"/>
                    <a:pt x="10402" y="71"/>
                    <a:pt x="10324" y="51"/>
                  </a:cubicBezTo>
                  <a:cubicBezTo>
                    <a:pt x="10100" y="16"/>
                    <a:pt x="9876" y="0"/>
                    <a:pt x="965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2978925" y="1435725"/>
              <a:ext cx="458725" cy="343825"/>
            </a:xfrm>
            <a:custGeom>
              <a:avLst/>
              <a:gdLst/>
              <a:ahLst/>
              <a:cxnLst/>
              <a:rect l="l" t="t" r="r" b="b"/>
              <a:pathLst>
                <a:path w="18349" h="13753" extrusionOk="0">
                  <a:moveTo>
                    <a:pt x="5894" y="12085"/>
                  </a:moveTo>
                  <a:cubicBezTo>
                    <a:pt x="5847" y="12050"/>
                    <a:pt x="5835" y="12038"/>
                    <a:pt x="5811" y="12038"/>
                  </a:cubicBezTo>
                  <a:cubicBezTo>
                    <a:pt x="5204" y="12145"/>
                    <a:pt x="4620" y="11930"/>
                    <a:pt x="4049" y="11764"/>
                  </a:cubicBezTo>
                  <a:cubicBezTo>
                    <a:pt x="3727" y="11680"/>
                    <a:pt x="3418" y="11561"/>
                    <a:pt x="3120" y="11454"/>
                  </a:cubicBezTo>
                  <a:cubicBezTo>
                    <a:pt x="2954" y="11395"/>
                    <a:pt x="2811" y="11311"/>
                    <a:pt x="2644" y="11240"/>
                  </a:cubicBezTo>
                  <a:cubicBezTo>
                    <a:pt x="2632" y="11216"/>
                    <a:pt x="2596" y="11204"/>
                    <a:pt x="2584" y="11192"/>
                  </a:cubicBezTo>
                  <a:cubicBezTo>
                    <a:pt x="2203" y="11133"/>
                    <a:pt x="1930" y="10835"/>
                    <a:pt x="1572" y="10716"/>
                  </a:cubicBezTo>
                  <a:cubicBezTo>
                    <a:pt x="1430" y="10656"/>
                    <a:pt x="1275" y="10573"/>
                    <a:pt x="1168" y="10442"/>
                  </a:cubicBezTo>
                  <a:cubicBezTo>
                    <a:pt x="1132" y="10383"/>
                    <a:pt x="1072" y="10347"/>
                    <a:pt x="989" y="10311"/>
                  </a:cubicBezTo>
                  <a:cubicBezTo>
                    <a:pt x="798" y="10216"/>
                    <a:pt x="679" y="10073"/>
                    <a:pt x="560" y="9906"/>
                  </a:cubicBezTo>
                  <a:cubicBezTo>
                    <a:pt x="429" y="9680"/>
                    <a:pt x="215" y="9168"/>
                    <a:pt x="179" y="8894"/>
                  </a:cubicBezTo>
                  <a:cubicBezTo>
                    <a:pt x="132" y="8549"/>
                    <a:pt x="84" y="8192"/>
                    <a:pt x="36" y="7859"/>
                  </a:cubicBezTo>
                  <a:cubicBezTo>
                    <a:pt x="1" y="7537"/>
                    <a:pt x="25" y="7239"/>
                    <a:pt x="144" y="6966"/>
                  </a:cubicBezTo>
                  <a:cubicBezTo>
                    <a:pt x="417" y="6335"/>
                    <a:pt x="656" y="5692"/>
                    <a:pt x="1025" y="5132"/>
                  </a:cubicBezTo>
                  <a:cubicBezTo>
                    <a:pt x="1156" y="4942"/>
                    <a:pt x="1287" y="4727"/>
                    <a:pt x="1430" y="4537"/>
                  </a:cubicBezTo>
                  <a:cubicBezTo>
                    <a:pt x="1644" y="4239"/>
                    <a:pt x="1870" y="3953"/>
                    <a:pt x="2096" y="3668"/>
                  </a:cubicBezTo>
                  <a:cubicBezTo>
                    <a:pt x="2239" y="3477"/>
                    <a:pt x="2394" y="3310"/>
                    <a:pt x="2620" y="3191"/>
                  </a:cubicBezTo>
                  <a:cubicBezTo>
                    <a:pt x="2763" y="3120"/>
                    <a:pt x="2882" y="3001"/>
                    <a:pt x="3001" y="2894"/>
                  </a:cubicBezTo>
                  <a:cubicBezTo>
                    <a:pt x="3299" y="2632"/>
                    <a:pt x="3632" y="2394"/>
                    <a:pt x="4001" y="2215"/>
                  </a:cubicBezTo>
                  <a:cubicBezTo>
                    <a:pt x="4073" y="2179"/>
                    <a:pt x="4132" y="2144"/>
                    <a:pt x="4192" y="2096"/>
                  </a:cubicBezTo>
                  <a:cubicBezTo>
                    <a:pt x="4239" y="2060"/>
                    <a:pt x="4263" y="2036"/>
                    <a:pt x="4311" y="2001"/>
                  </a:cubicBezTo>
                  <a:cubicBezTo>
                    <a:pt x="4859" y="1751"/>
                    <a:pt x="5370" y="1382"/>
                    <a:pt x="5954" y="1155"/>
                  </a:cubicBezTo>
                  <a:cubicBezTo>
                    <a:pt x="6013" y="1143"/>
                    <a:pt x="6073" y="1096"/>
                    <a:pt x="6132" y="1096"/>
                  </a:cubicBezTo>
                  <a:cubicBezTo>
                    <a:pt x="6442" y="1072"/>
                    <a:pt x="6728" y="905"/>
                    <a:pt x="7025" y="810"/>
                  </a:cubicBezTo>
                  <a:cubicBezTo>
                    <a:pt x="7228" y="751"/>
                    <a:pt x="7454" y="691"/>
                    <a:pt x="7680" y="655"/>
                  </a:cubicBezTo>
                  <a:cubicBezTo>
                    <a:pt x="7859" y="608"/>
                    <a:pt x="8049" y="596"/>
                    <a:pt x="8216" y="489"/>
                  </a:cubicBezTo>
                  <a:cubicBezTo>
                    <a:pt x="8288" y="441"/>
                    <a:pt x="8407" y="417"/>
                    <a:pt x="8490" y="393"/>
                  </a:cubicBezTo>
                  <a:cubicBezTo>
                    <a:pt x="9252" y="274"/>
                    <a:pt x="10002" y="131"/>
                    <a:pt x="10752" y="36"/>
                  </a:cubicBezTo>
                  <a:cubicBezTo>
                    <a:pt x="11157" y="0"/>
                    <a:pt x="11574" y="60"/>
                    <a:pt x="11990" y="131"/>
                  </a:cubicBezTo>
                  <a:cubicBezTo>
                    <a:pt x="12217" y="179"/>
                    <a:pt x="12443" y="203"/>
                    <a:pt x="12657" y="239"/>
                  </a:cubicBezTo>
                  <a:cubicBezTo>
                    <a:pt x="12740" y="250"/>
                    <a:pt x="12812" y="262"/>
                    <a:pt x="12871" y="298"/>
                  </a:cubicBezTo>
                  <a:cubicBezTo>
                    <a:pt x="12990" y="370"/>
                    <a:pt x="13121" y="393"/>
                    <a:pt x="13276" y="393"/>
                  </a:cubicBezTo>
                  <a:cubicBezTo>
                    <a:pt x="13586" y="429"/>
                    <a:pt x="13883" y="536"/>
                    <a:pt x="14181" y="608"/>
                  </a:cubicBezTo>
                  <a:cubicBezTo>
                    <a:pt x="14288" y="631"/>
                    <a:pt x="14407" y="667"/>
                    <a:pt x="14491" y="727"/>
                  </a:cubicBezTo>
                  <a:cubicBezTo>
                    <a:pt x="14610" y="798"/>
                    <a:pt x="14729" y="870"/>
                    <a:pt x="14884" y="858"/>
                  </a:cubicBezTo>
                  <a:cubicBezTo>
                    <a:pt x="14919" y="858"/>
                    <a:pt x="14979" y="893"/>
                    <a:pt x="15015" y="917"/>
                  </a:cubicBezTo>
                  <a:cubicBezTo>
                    <a:pt x="15098" y="977"/>
                    <a:pt x="15205" y="1036"/>
                    <a:pt x="15324" y="1024"/>
                  </a:cubicBezTo>
                  <a:cubicBezTo>
                    <a:pt x="15372" y="1024"/>
                    <a:pt x="15431" y="1036"/>
                    <a:pt x="15479" y="1072"/>
                  </a:cubicBezTo>
                  <a:cubicBezTo>
                    <a:pt x="15908" y="1322"/>
                    <a:pt x="16336" y="1572"/>
                    <a:pt x="16705" y="1917"/>
                  </a:cubicBezTo>
                  <a:cubicBezTo>
                    <a:pt x="16812" y="2024"/>
                    <a:pt x="16884" y="2155"/>
                    <a:pt x="16979" y="2275"/>
                  </a:cubicBezTo>
                  <a:cubicBezTo>
                    <a:pt x="17062" y="2417"/>
                    <a:pt x="17158" y="2572"/>
                    <a:pt x="17265" y="2715"/>
                  </a:cubicBezTo>
                  <a:cubicBezTo>
                    <a:pt x="17420" y="2953"/>
                    <a:pt x="17562" y="3215"/>
                    <a:pt x="17682" y="3477"/>
                  </a:cubicBezTo>
                  <a:cubicBezTo>
                    <a:pt x="17765" y="3715"/>
                    <a:pt x="17896" y="3953"/>
                    <a:pt x="18039" y="4180"/>
                  </a:cubicBezTo>
                  <a:cubicBezTo>
                    <a:pt x="18110" y="4310"/>
                    <a:pt x="18146" y="4465"/>
                    <a:pt x="18170" y="4608"/>
                  </a:cubicBezTo>
                  <a:cubicBezTo>
                    <a:pt x="18194" y="4834"/>
                    <a:pt x="18205" y="5061"/>
                    <a:pt x="18253" y="5275"/>
                  </a:cubicBezTo>
                  <a:cubicBezTo>
                    <a:pt x="18348" y="5680"/>
                    <a:pt x="18289" y="6085"/>
                    <a:pt x="18241" y="6466"/>
                  </a:cubicBezTo>
                  <a:cubicBezTo>
                    <a:pt x="18229" y="6573"/>
                    <a:pt x="18205" y="6668"/>
                    <a:pt x="18205" y="6763"/>
                  </a:cubicBezTo>
                  <a:cubicBezTo>
                    <a:pt x="18194" y="6942"/>
                    <a:pt x="18134" y="7108"/>
                    <a:pt x="18051" y="7263"/>
                  </a:cubicBezTo>
                  <a:cubicBezTo>
                    <a:pt x="17932" y="7466"/>
                    <a:pt x="17789" y="7656"/>
                    <a:pt x="17705" y="7882"/>
                  </a:cubicBezTo>
                  <a:cubicBezTo>
                    <a:pt x="17634" y="8049"/>
                    <a:pt x="17527" y="8180"/>
                    <a:pt x="17396" y="8287"/>
                  </a:cubicBezTo>
                  <a:cubicBezTo>
                    <a:pt x="17241" y="8418"/>
                    <a:pt x="17098" y="8549"/>
                    <a:pt x="17003" y="8728"/>
                  </a:cubicBezTo>
                  <a:cubicBezTo>
                    <a:pt x="16943" y="8847"/>
                    <a:pt x="16800" y="8954"/>
                    <a:pt x="16693" y="9049"/>
                  </a:cubicBezTo>
                  <a:cubicBezTo>
                    <a:pt x="16574" y="9144"/>
                    <a:pt x="16455" y="9252"/>
                    <a:pt x="16336" y="9371"/>
                  </a:cubicBezTo>
                  <a:cubicBezTo>
                    <a:pt x="16289" y="9418"/>
                    <a:pt x="16241" y="9478"/>
                    <a:pt x="16205" y="9502"/>
                  </a:cubicBezTo>
                  <a:cubicBezTo>
                    <a:pt x="15872" y="9704"/>
                    <a:pt x="15586" y="9954"/>
                    <a:pt x="15229" y="10073"/>
                  </a:cubicBezTo>
                  <a:cubicBezTo>
                    <a:pt x="15050" y="10133"/>
                    <a:pt x="14895" y="10240"/>
                    <a:pt x="14729" y="10323"/>
                  </a:cubicBezTo>
                  <a:cubicBezTo>
                    <a:pt x="14669" y="10359"/>
                    <a:pt x="14598" y="10383"/>
                    <a:pt x="14574" y="10430"/>
                  </a:cubicBezTo>
                  <a:cubicBezTo>
                    <a:pt x="14538" y="10609"/>
                    <a:pt x="14372" y="10633"/>
                    <a:pt x="14241" y="10680"/>
                  </a:cubicBezTo>
                  <a:cubicBezTo>
                    <a:pt x="14003" y="10776"/>
                    <a:pt x="13764" y="10835"/>
                    <a:pt x="13526" y="10895"/>
                  </a:cubicBezTo>
                  <a:cubicBezTo>
                    <a:pt x="13300" y="10930"/>
                    <a:pt x="13098" y="10978"/>
                    <a:pt x="12883" y="11085"/>
                  </a:cubicBezTo>
                  <a:cubicBezTo>
                    <a:pt x="12764" y="11145"/>
                    <a:pt x="12621" y="11157"/>
                    <a:pt x="12479" y="11168"/>
                  </a:cubicBezTo>
                  <a:cubicBezTo>
                    <a:pt x="11586" y="11288"/>
                    <a:pt x="10681" y="11407"/>
                    <a:pt x="9788" y="11526"/>
                  </a:cubicBezTo>
                  <a:cubicBezTo>
                    <a:pt x="9466" y="11490"/>
                    <a:pt x="9288" y="11752"/>
                    <a:pt x="9026" y="11883"/>
                  </a:cubicBezTo>
                  <a:cubicBezTo>
                    <a:pt x="8966" y="12061"/>
                    <a:pt x="8776" y="12121"/>
                    <a:pt x="8669" y="12264"/>
                  </a:cubicBezTo>
                  <a:cubicBezTo>
                    <a:pt x="8478" y="12466"/>
                    <a:pt x="8288" y="12681"/>
                    <a:pt x="8049" y="12859"/>
                  </a:cubicBezTo>
                  <a:cubicBezTo>
                    <a:pt x="7764" y="13062"/>
                    <a:pt x="7466" y="13240"/>
                    <a:pt x="7156" y="13419"/>
                  </a:cubicBezTo>
                  <a:cubicBezTo>
                    <a:pt x="6978" y="13526"/>
                    <a:pt x="6787" y="13609"/>
                    <a:pt x="6573" y="13693"/>
                  </a:cubicBezTo>
                  <a:cubicBezTo>
                    <a:pt x="6454" y="13728"/>
                    <a:pt x="6323" y="13752"/>
                    <a:pt x="6204" y="13752"/>
                  </a:cubicBezTo>
                  <a:cubicBezTo>
                    <a:pt x="6025" y="13752"/>
                    <a:pt x="5894" y="13645"/>
                    <a:pt x="5871" y="13454"/>
                  </a:cubicBezTo>
                  <a:cubicBezTo>
                    <a:pt x="5871" y="13359"/>
                    <a:pt x="5894" y="13240"/>
                    <a:pt x="5930" y="13169"/>
                  </a:cubicBezTo>
                  <a:cubicBezTo>
                    <a:pt x="6025" y="12954"/>
                    <a:pt x="6037" y="12752"/>
                    <a:pt x="5990" y="12538"/>
                  </a:cubicBezTo>
                  <a:cubicBezTo>
                    <a:pt x="5918" y="12431"/>
                    <a:pt x="5906" y="12252"/>
                    <a:pt x="5894" y="12085"/>
                  </a:cubicBezTo>
                  <a:close/>
                  <a:moveTo>
                    <a:pt x="8514" y="11549"/>
                  </a:moveTo>
                  <a:cubicBezTo>
                    <a:pt x="8669" y="11490"/>
                    <a:pt x="8835" y="11514"/>
                    <a:pt x="8942" y="11395"/>
                  </a:cubicBezTo>
                  <a:cubicBezTo>
                    <a:pt x="9121" y="11204"/>
                    <a:pt x="9371" y="11145"/>
                    <a:pt x="9621" y="11121"/>
                  </a:cubicBezTo>
                  <a:cubicBezTo>
                    <a:pt x="10276" y="11026"/>
                    <a:pt x="10955" y="10942"/>
                    <a:pt x="11597" y="10847"/>
                  </a:cubicBezTo>
                  <a:cubicBezTo>
                    <a:pt x="11788" y="10823"/>
                    <a:pt x="11943" y="10787"/>
                    <a:pt x="12121" y="10740"/>
                  </a:cubicBezTo>
                  <a:cubicBezTo>
                    <a:pt x="12407" y="10656"/>
                    <a:pt x="12681" y="10549"/>
                    <a:pt x="12943" y="10466"/>
                  </a:cubicBezTo>
                  <a:cubicBezTo>
                    <a:pt x="13133" y="10406"/>
                    <a:pt x="13336" y="10347"/>
                    <a:pt x="13502" y="10287"/>
                  </a:cubicBezTo>
                  <a:cubicBezTo>
                    <a:pt x="13776" y="10192"/>
                    <a:pt x="14038" y="10121"/>
                    <a:pt x="14276" y="10014"/>
                  </a:cubicBezTo>
                  <a:cubicBezTo>
                    <a:pt x="14550" y="9894"/>
                    <a:pt x="14824" y="9775"/>
                    <a:pt x="15026" y="9585"/>
                  </a:cubicBezTo>
                  <a:cubicBezTo>
                    <a:pt x="15253" y="9371"/>
                    <a:pt x="15503" y="9216"/>
                    <a:pt x="15741" y="9049"/>
                  </a:cubicBezTo>
                  <a:cubicBezTo>
                    <a:pt x="15765" y="9037"/>
                    <a:pt x="15800" y="8990"/>
                    <a:pt x="15812" y="8954"/>
                  </a:cubicBezTo>
                  <a:cubicBezTo>
                    <a:pt x="15919" y="8811"/>
                    <a:pt x="16050" y="8704"/>
                    <a:pt x="16205" y="8621"/>
                  </a:cubicBezTo>
                  <a:cubicBezTo>
                    <a:pt x="16289" y="8561"/>
                    <a:pt x="16396" y="8490"/>
                    <a:pt x="16419" y="8382"/>
                  </a:cubicBezTo>
                  <a:cubicBezTo>
                    <a:pt x="16467" y="8228"/>
                    <a:pt x="16574" y="8120"/>
                    <a:pt x="16705" y="8037"/>
                  </a:cubicBezTo>
                  <a:cubicBezTo>
                    <a:pt x="16896" y="7882"/>
                    <a:pt x="17062" y="7728"/>
                    <a:pt x="17158" y="7489"/>
                  </a:cubicBezTo>
                  <a:cubicBezTo>
                    <a:pt x="17229" y="7323"/>
                    <a:pt x="17336" y="7156"/>
                    <a:pt x="17420" y="6989"/>
                  </a:cubicBezTo>
                  <a:cubicBezTo>
                    <a:pt x="17455" y="6930"/>
                    <a:pt x="17467" y="6858"/>
                    <a:pt x="17479" y="6787"/>
                  </a:cubicBezTo>
                  <a:cubicBezTo>
                    <a:pt x="17491" y="6668"/>
                    <a:pt x="17515" y="6537"/>
                    <a:pt x="17527" y="6406"/>
                  </a:cubicBezTo>
                  <a:cubicBezTo>
                    <a:pt x="17539" y="6180"/>
                    <a:pt x="17586" y="5942"/>
                    <a:pt x="17574" y="5692"/>
                  </a:cubicBezTo>
                  <a:cubicBezTo>
                    <a:pt x="17527" y="5215"/>
                    <a:pt x="17467" y="4739"/>
                    <a:pt x="17360" y="4287"/>
                  </a:cubicBezTo>
                  <a:cubicBezTo>
                    <a:pt x="17301" y="4001"/>
                    <a:pt x="17193" y="3727"/>
                    <a:pt x="17098" y="3465"/>
                  </a:cubicBezTo>
                  <a:cubicBezTo>
                    <a:pt x="17039" y="3298"/>
                    <a:pt x="16931" y="3156"/>
                    <a:pt x="16812" y="3013"/>
                  </a:cubicBezTo>
                  <a:cubicBezTo>
                    <a:pt x="16562" y="2739"/>
                    <a:pt x="16277" y="2453"/>
                    <a:pt x="16003" y="2167"/>
                  </a:cubicBezTo>
                  <a:cubicBezTo>
                    <a:pt x="15741" y="1882"/>
                    <a:pt x="15396" y="1715"/>
                    <a:pt x="15015" y="1584"/>
                  </a:cubicBezTo>
                  <a:cubicBezTo>
                    <a:pt x="14729" y="1501"/>
                    <a:pt x="14419" y="1489"/>
                    <a:pt x="14181" y="1286"/>
                  </a:cubicBezTo>
                  <a:cubicBezTo>
                    <a:pt x="14122" y="1227"/>
                    <a:pt x="14014" y="1227"/>
                    <a:pt x="13943" y="1203"/>
                  </a:cubicBezTo>
                  <a:cubicBezTo>
                    <a:pt x="13479" y="1072"/>
                    <a:pt x="13002" y="1048"/>
                    <a:pt x="12550" y="858"/>
                  </a:cubicBezTo>
                  <a:cubicBezTo>
                    <a:pt x="12538" y="846"/>
                    <a:pt x="12514" y="858"/>
                    <a:pt x="12479" y="846"/>
                  </a:cubicBezTo>
                  <a:cubicBezTo>
                    <a:pt x="12098" y="798"/>
                    <a:pt x="11705" y="774"/>
                    <a:pt x="11324" y="810"/>
                  </a:cubicBezTo>
                  <a:cubicBezTo>
                    <a:pt x="11181" y="834"/>
                    <a:pt x="11038" y="834"/>
                    <a:pt x="10907" y="798"/>
                  </a:cubicBezTo>
                  <a:cubicBezTo>
                    <a:pt x="10371" y="715"/>
                    <a:pt x="9835" y="739"/>
                    <a:pt x="9300" y="834"/>
                  </a:cubicBezTo>
                  <a:cubicBezTo>
                    <a:pt x="9026" y="881"/>
                    <a:pt x="8740" y="905"/>
                    <a:pt x="8514" y="1048"/>
                  </a:cubicBezTo>
                  <a:cubicBezTo>
                    <a:pt x="8299" y="1179"/>
                    <a:pt x="8097" y="1215"/>
                    <a:pt x="7871" y="1251"/>
                  </a:cubicBezTo>
                  <a:cubicBezTo>
                    <a:pt x="7514" y="1274"/>
                    <a:pt x="7180" y="1382"/>
                    <a:pt x="6859" y="1536"/>
                  </a:cubicBezTo>
                  <a:cubicBezTo>
                    <a:pt x="6740" y="1596"/>
                    <a:pt x="6609" y="1632"/>
                    <a:pt x="6466" y="1655"/>
                  </a:cubicBezTo>
                  <a:cubicBezTo>
                    <a:pt x="6168" y="1691"/>
                    <a:pt x="5894" y="1834"/>
                    <a:pt x="5632" y="1977"/>
                  </a:cubicBezTo>
                  <a:cubicBezTo>
                    <a:pt x="5192" y="2227"/>
                    <a:pt x="4739" y="2501"/>
                    <a:pt x="4299" y="2739"/>
                  </a:cubicBezTo>
                  <a:cubicBezTo>
                    <a:pt x="3942" y="2929"/>
                    <a:pt x="3608" y="3156"/>
                    <a:pt x="3311" y="3418"/>
                  </a:cubicBezTo>
                  <a:cubicBezTo>
                    <a:pt x="3168" y="3560"/>
                    <a:pt x="3013" y="3691"/>
                    <a:pt x="2823" y="3775"/>
                  </a:cubicBezTo>
                  <a:cubicBezTo>
                    <a:pt x="2763" y="3810"/>
                    <a:pt x="2692" y="3870"/>
                    <a:pt x="2644" y="3918"/>
                  </a:cubicBezTo>
                  <a:cubicBezTo>
                    <a:pt x="2263" y="4418"/>
                    <a:pt x="1846" y="4906"/>
                    <a:pt x="1501" y="5465"/>
                  </a:cubicBezTo>
                  <a:cubicBezTo>
                    <a:pt x="1168" y="6013"/>
                    <a:pt x="929" y="6608"/>
                    <a:pt x="679" y="7192"/>
                  </a:cubicBezTo>
                  <a:cubicBezTo>
                    <a:pt x="584" y="7382"/>
                    <a:pt x="572" y="7573"/>
                    <a:pt x="608" y="7787"/>
                  </a:cubicBezTo>
                  <a:cubicBezTo>
                    <a:pt x="644" y="8120"/>
                    <a:pt x="691" y="8454"/>
                    <a:pt x="739" y="8799"/>
                  </a:cubicBezTo>
                  <a:cubicBezTo>
                    <a:pt x="787" y="9073"/>
                    <a:pt x="918" y="9347"/>
                    <a:pt x="1037" y="9597"/>
                  </a:cubicBezTo>
                  <a:cubicBezTo>
                    <a:pt x="1084" y="9692"/>
                    <a:pt x="1179" y="9764"/>
                    <a:pt x="1275" y="9823"/>
                  </a:cubicBezTo>
                  <a:cubicBezTo>
                    <a:pt x="1346" y="9883"/>
                    <a:pt x="1465" y="9906"/>
                    <a:pt x="1513" y="9990"/>
                  </a:cubicBezTo>
                  <a:cubicBezTo>
                    <a:pt x="1632" y="10133"/>
                    <a:pt x="1775" y="10204"/>
                    <a:pt x="1941" y="10287"/>
                  </a:cubicBezTo>
                  <a:cubicBezTo>
                    <a:pt x="2061" y="10347"/>
                    <a:pt x="2180" y="10418"/>
                    <a:pt x="2322" y="10478"/>
                  </a:cubicBezTo>
                  <a:cubicBezTo>
                    <a:pt x="2406" y="10526"/>
                    <a:pt x="2501" y="10561"/>
                    <a:pt x="2584" y="10597"/>
                  </a:cubicBezTo>
                  <a:cubicBezTo>
                    <a:pt x="2715" y="10621"/>
                    <a:pt x="2834" y="10680"/>
                    <a:pt x="2954" y="10776"/>
                  </a:cubicBezTo>
                  <a:cubicBezTo>
                    <a:pt x="3049" y="10835"/>
                    <a:pt x="3144" y="10895"/>
                    <a:pt x="3251" y="10918"/>
                  </a:cubicBezTo>
                  <a:cubicBezTo>
                    <a:pt x="3846" y="11133"/>
                    <a:pt x="4430" y="11359"/>
                    <a:pt x="5049" y="11478"/>
                  </a:cubicBezTo>
                  <a:cubicBezTo>
                    <a:pt x="5275" y="11514"/>
                    <a:pt x="5501" y="11549"/>
                    <a:pt x="5728" y="11514"/>
                  </a:cubicBezTo>
                  <a:cubicBezTo>
                    <a:pt x="5763" y="11514"/>
                    <a:pt x="5835" y="11502"/>
                    <a:pt x="5871" y="11502"/>
                  </a:cubicBezTo>
                  <a:lnTo>
                    <a:pt x="5942" y="11502"/>
                  </a:lnTo>
                  <a:cubicBezTo>
                    <a:pt x="6192" y="11502"/>
                    <a:pt x="6299" y="11597"/>
                    <a:pt x="6347" y="11811"/>
                  </a:cubicBezTo>
                  <a:cubicBezTo>
                    <a:pt x="6406" y="12169"/>
                    <a:pt x="6454" y="12526"/>
                    <a:pt x="6513" y="12907"/>
                  </a:cubicBezTo>
                  <a:cubicBezTo>
                    <a:pt x="6525" y="12978"/>
                    <a:pt x="6513" y="13050"/>
                    <a:pt x="6609" y="13097"/>
                  </a:cubicBezTo>
                  <a:cubicBezTo>
                    <a:pt x="6621" y="13097"/>
                    <a:pt x="6633" y="13109"/>
                    <a:pt x="6644" y="13097"/>
                  </a:cubicBezTo>
                  <a:cubicBezTo>
                    <a:pt x="7121" y="12883"/>
                    <a:pt x="7573" y="12645"/>
                    <a:pt x="7918" y="12228"/>
                  </a:cubicBezTo>
                  <a:cubicBezTo>
                    <a:pt x="7954" y="12169"/>
                    <a:pt x="8002" y="12109"/>
                    <a:pt x="8073" y="12073"/>
                  </a:cubicBezTo>
                  <a:cubicBezTo>
                    <a:pt x="8276" y="11919"/>
                    <a:pt x="8395" y="11740"/>
                    <a:pt x="8514" y="115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a:off x="3082225" y="1597650"/>
              <a:ext cx="267600" cy="49725"/>
            </a:xfrm>
            <a:custGeom>
              <a:avLst/>
              <a:gdLst/>
              <a:ahLst/>
              <a:cxnLst/>
              <a:rect l="l" t="t" r="r" b="b"/>
              <a:pathLst>
                <a:path w="10704" h="1989" extrusionOk="0">
                  <a:moveTo>
                    <a:pt x="6549" y="1131"/>
                  </a:moveTo>
                  <a:cubicBezTo>
                    <a:pt x="5703" y="1227"/>
                    <a:pt x="4858" y="1346"/>
                    <a:pt x="4001" y="1453"/>
                  </a:cubicBezTo>
                  <a:cubicBezTo>
                    <a:pt x="3870" y="1465"/>
                    <a:pt x="3727" y="1489"/>
                    <a:pt x="3596" y="1548"/>
                  </a:cubicBezTo>
                  <a:cubicBezTo>
                    <a:pt x="3334" y="1643"/>
                    <a:pt x="3048" y="1703"/>
                    <a:pt x="2762" y="1739"/>
                  </a:cubicBezTo>
                  <a:cubicBezTo>
                    <a:pt x="2108" y="1810"/>
                    <a:pt x="1477" y="1882"/>
                    <a:pt x="822" y="1965"/>
                  </a:cubicBezTo>
                  <a:cubicBezTo>
                    <a:pt x="667" y="1977"/>
                    <a:pt x="524" y="1989"/>
                    <a:pt x="369" y="1989"/>
                  </a:cubicBezTo>
                  <a:cubicBezTo>
                    <a:pt x="286" y="1989"/>
                    <a:pt x="191" y="1965"/>
                    <a:pt x="119" y="1929"/>
                  </a:cubicBezTo>
                  <a:cubicBezTo>
                    <a:pt x="24" y="1882"/>
                    <a:pt x="0" y="1739"/>
                    <a:pt x="72" y="1679"/>
                  </a:cubicBezTo>
                  <a:cubicBezTo>
                    <a:pt x="131" y="1620"/>
                    <a:pt x="226" y="1572"/>
                    <a:pt x="298" y="1560"/>
                  </a:cubicBezTo>
                  <a:cubicBezTo>
                    <a:pt x="465" y="1512"/>
                    <a:pt x="643" y="1501"/>
                    <a:pt x="822" y="1465"/>
                  </a:cubicBezTo>
                  <a:cubicBezTo>
                    <a:pt x="1489" y="1382"/>
                    <a:pt x="2155" y="1274"/>
                    <a:pt x="2822" y="1191"/>
                  </a:cubicBezTo>
                  <a:cubicBezTo>
                    <a:pt x="2977" y="1167"/>
                    <a:pt x="3120" y="1143"/>
                    <a:pt x="3263" y="1084"/>
                  </a:cubicBezTo>
                  <a:cubicBezTo>
                    <a:pt x="3501" y="977"/>
                    <a:pt x="3739" y="953"/>
                    <a:pt x="3989" y="917"/>
                  </a:cubicBezTo>
                  <a:cubicBezTo>
                    <a:pt x="5608" y="715"/>
                    <a:pt x="7215" y="500"/>
                    <a:pt x="8835" y="298"/>
                  </a:cubicBezTo>
                  <a:cubicBezTo>
                    <a:pt x="9013" y="262"/>
                    <a:pt x="9180" y="262"/>
                    <a:pt x="9347" y="155"/>
                  </a:cubicBezTo>
                  <a:cubicBezTo>
                    <a:pt x="9406" y="119"/>
                    <a:pt x="9478" y="96"/>
                    <a:pt x="9549" y="96"/>
                  </a:cubicBezTo>
                  <a:lnTo>
                    <a:pt x="10228" y="12"/>
                  </a:lnTo>
                  <a:cubicBezTo>
                    <a:pt x="10299" y="0"/>
                    <a:pt x="10371" y="12"/>
                    <a:pt x="10442" y="12"/>
                  </a:cubicBezTo>
                  <a:cubicBezTo>
                    <a:pt x="10585" y="24"/>
                    <a:pt x="10668" y="96"/>
                    <a:pt x="10680" y="215"/>
                  </a:cubicBezTo>
                  <a:cubicBezTo>
                    <a:pt x="10704" y="334"/>
                    <a:pt x="10656" y="441"/>
                    <a:pt x="10525" y="489"/>
                  </a:cubicBezTo>
                  <a:cubicBezTo>
                    <a:pt x="10406" y="536"/>
                    <a:pt x="10287" y="548"/>
                    <a:pt x="10168" y="572"/>
                  </a:cubicBezTo>
                  <a:cubicBezTo>
                    <a:pt x="9930" y="620"/>
                    <a:pt x="9668" y="620"/>
                    <a:pt x="9430" y="750"/>
                  </a:cubicBezTo>
                  <a:cubicBezTo>
                    <a:pt x="9347" y="810"/>
                    <a:pt x="9216" y="798"/>
                    <a:pt x="9109" y="810"/>
                  </a:cubicBezTo>
                  <a:cubicBezTo>
                    <a:pt x="8263" y="905"/>
                    <a:pt x="7418" y="1024"/>
                    <a:pt x="6549" y="11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3064650" y="1511625"/>
              <a:ext cx="265850" cy="51825"/>
            </a:xfrm>
            <a:custGeom>
              <a:avLst/>
              <a:gdLst/>
              <a:ahLst/>
              <a:cxnLst/>
              <a:rect l="l" t="t" r="r" b="b"/>
              <a:pathLst>
                <a:path w="10634" h="2073" extrusionOk="0">
                  <a:moveTo>
                    <a:pt x="1" y="1917"/>
                  </a:moveTo>
                  <a:cubicBezTo>
                    <a:pt x="60" y="1858"/>
                    <a:pt x="84" y="1810"/>
                    <a:pt x="108" y="1798"/>
                  </a:cubicBezTo>
                  <a:cubicBezTo>
                    <a:pt x="406" y="1620"/>
                    <a:pt x="739" y="1453"/>
                    <a:pt x="1072" y="1417"/>
                  </a:cubicBezTo>
                  <a:cubicBezTo>
                    <a:pt x="1489" y="1358"/>
                    <a:pt x="1894" y="1274"/>
                    <a:pt x="2299" y="1179"/>
                  </a:cubicBezTo>
                  <a:cubicBezTo>
                    <a:pt x="2775" y="1036"/>
                    <a:pt x="3263" y="1001"/>
                    <a:pt x="3739" y="941"/>
                  </a:cubicBezTo>
                  <a:cubicBezTo>
                    <a:pt x="3930" y="905"/>
                    <a:pt x="4144" y="882"/>
                    <a:pt x="4323" y="798"/>
                  </a:cubicBezTo>
                  <a:cubicBezTo>
                    <a:pt x="4442" y="763"/>
                    <a:pt x="4561" y="727"/>
                    <a:pt x="4680" y="715"/>
                  </a:cubicBezTo>
                  <a:lnTo>
                    <a:pt x="9907" y="48"/>
                  </a:lnTo>
                  <a:lnTo>
                    <a:pt x="10347" y="1"/>
                  </a:lnTo>
                  <a:cubicBezTo>
                    <a:pt x="10466" y="1"/>
                    <a:pt x="10574" y="72"/>
                    <a:pt x="10597" y="191"/>
                  </a:cubicBezTo>
                  <a:cubicBezTo>
                    <a:pt x="10633" y="310"/>
                    <a:pt x="10562" y="441"/>
                    <a:pt x="10419" y="489"/>
                  </a:cubicBezTo>
                  <a:cubicBezTo>
                    <a:pt x="10323" y="524"/>
                    <a:pt x="10204" y="536"/>
                    <a:pt x="10097" y="548"/>
                  </a:cubicBezTo>
                  <a:cubicBezTo>
                    <a:pt x="9526" y="620"/>
                    <a:pt x="8978" y="703"/>
                    <a:pt x="8418" y="774"/>
                  </a:cubicBezTo>
                  <a:cubicBezTo>
                    <a:pt x="7252" y="917"/>
                    <a:pt x="6097" y="1072"/>
                    <a:pt x="4942" y="1215"/>
                  </a:cubicBezTo>
                  <a:cubicBezTo>
                    <a:pt x="4739" y="1251"/>
                    <a:pt x="4525" y="1274"/>
                    <a:pt x="4323" y="1370"/>
                  </a:cubicBezTo>
                  <a:cubicBezTo>
                    <a:pt x="4168" y="1429"/>
                    <a:pt x="4013" y="1453"/>
                    <a:pt x="3846" y="1477"/>
                  </a:cubicBezTo>
                  <a:cubicBezTo>
                    <a:pt x="3192" y="1548"/>
                    <a:pt x="2537" y="1655"/>
                    <a:pt x="1882" y="1834"/>
                  </a:cubicBezTo>
                  <a:cubicBezTo>
                    <a:pt x="1763" y="1858"/>
                    <a:pt x="1632" y="1870"/>
                    <a:pt x="1513" y="1894"/>
                  </a:cubicBezTo>
                  <a:cubicBezTo>
                    <a:pt x="1191" y="1953"/>
                    <a:pt x="882" y="1989"/>
                    <a:pt x="584" y="2048"/>
                  </a:cubicBezTo>
                  <a:cubicBezTo>
                    <a:pt x="406" y="2072"/>
                    <a:pt x="227" y="2048"/>
                    <a:pt x="1" y="19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a:off x="3072700" y="1550325"/>
              <a:ext cx="266425" cy="47350"/>
            </a:xfrm>
            <a:custGeom>
              <a:avLst/>
              <a:gdLst/>
              <a:ahLst/>
              <a:cxnLst/>
              <a:rect l="l" t="t" r="r" b="b"/>
              <a:pathLst>
                <a:path w="10657" h="1894" extrusionOk="0">
                  <a:moveTo>
                    <a:pt x="0" y="1620"/>
                  </a:moveTo>
                  <a:cubicBezTo>
                    <a:pt x="203" y="1477"/>
                    <a:pt x="405" y="1441"/>
                    <a:pt x="619" y="1417"/>
                  </a:cubicBezTo>
                  <a:lnTo>
                    <a:pt x="2941" y="1096"/>
                  </a:lnTo>
                  <a:cubicBezTo>
                    <a:pt x="4787" y="858"/>
                    <a:pt x="6632" y="619"/>
                    <a:pt x="8466" y="369"/>
                  </a:cubicBezTo>
                  <a:cubicBezTo>
                    <a:pt x="8656" y="346"/>
                    <a:pt x="8870" y="322"/>
                    <a:pt x="9049" y="203"/>
                  </a:cubicBezTo>
                  <a:cubicBezTo>
                    <a:pt x="9120" y="167"/>
                    <a:pt x="9204" y="143"/>
                    <a:pt x="9299" y="131"/>
                  </a:cubicBezTo>
                  <a:cubicBezTo>
                    <a:pt x="9525" y="107"/>
                    <a:pt x="9740" y="84"/>
                    <a:pt x="9966" y="48"/>
                  </a:cubicBezTo>
                  <a:cubicBezTo>
                    <a:pt x="10156" y="0"/>
                    <a:pt x="10335" y="84"/>
                    <a:pt x="10502" y="143"/>
                  </a:cubicBezTo>
                  <a:cubicBezTo>
                    <a:pt x="10609" y="191"/>
                    <a:pt x="10656" y="286"/>
                    <a:pt x="10633" y="405"/>
                  </a:cubicBezTo>
                  <a:cubicBezTo>
                    <a:pt x="10621" y="500"/>
                    <a:pt x="10561" y="560"/>
                    <a:pt x="10490" y="596"/>
                  </a:cubicBezTo>
                  <a:cubicBezTo>
                    <a:pt x="10371" y="655"/>
                    <a:pt x="10252" y="655"/>
                    <a:pt x="10121" y="619"/>
                  </a:cubicBezTo>
                  <a:cubicBezTo>
                    <a:pt x="9787" y="548"/>
                    <a:pt x="9478" y="608"/>
                    <a:pt x="9168" y="727"/>
                  </a:cubicBezTo>
                  <a:cubicBezTo>
                    <a:pt x="9025" y="774"/>
                    <a:pt x="8906" y="834"/>
                    <a:pt x="8775" y="846"/>
                  </a:cubicBezTo>
                  <a:cubicBezTo>
                    <a:pt x="6072" y="1191"/>
                    <a:pt x="3370" y="1512"/>
                    <a:pt x="667" y="1858"/>
                  </a:cubicBezTo>
                  <a:cubicBezTo>
                    <a:pt x="548" y="1870"/>
                    <a:pt x="417" y="1893"/>
                    <a:pt x="298" y="1893"/>
                  </a:cubicBezTo>
                  <a:cubicBezTo>
                    <a:pt x="155" y="1858"/>
                    <a:pt x="24" y="1810"/>
                    <a:pt x="0" y="1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2787825" y="1758375"/>
              <a:ext cx="312575" cy="450075"/>
            </a:xfrm>
            <a:custGeom>
              <a:avLst/>
              <a:gdLst/>
              <a:ahLst/>
              <a:cxnLst/>
              <a:rect l="l" t="t" r="r" b="b"/>
              <a:pathLst>
                <a:path w="12503" h="18003" extrusionOk="0">
                  <a:moveTo>
                    <a:pt x="12503" y="8514"/>
                  </a:moveTo>
                  <a:cubicBezTo>
                    <a:pt x="12372" y="8669"/>
                    <a:pt x="12229" y="8716"/>
                    <a:pt x="12062" y="8752"/>
                  </a:cubicBezTo>
                  <a:cubicBezTo>
                    <a:pt x="11871" y="8776"/>
                    <a:pt x="11693" y="8788"/>
                    <a:pt x="11490" y="8823"/>
                  </a:cubicBezTo>
                  <a:cubicBezTo>
                    <a:pt x="11193" y="8883"/>
                    <a:pt x="11062" y="9026"/>
                    <a:pt x="11062" y="9347"/>
                  </a:cubicBezTo>
                  <a:cubicBezTo>
                    <a:pt x="11062" y="9466"/>
                    <a:pt x="11074" y="9597"/>
                    <a:pt x="11074" y="9716"/>
                  </a:cubicBezTo>
                  <a:cubicBezTo>
                    <a:pt x="10955" y="9883"/>
                    <a:pt x="10800" y="9919"/>
                    <a:pt x="10621" y="9942"/>
                  </a:cubicBezTo>
                  <a:lnTo>
                    <a:pt x="9228" y="10121"/>
                  </a:lnTo>
                  <a:cubicBezTo>
                    <a:pt x="9133" y="10133"/>
                    <a:pt x="9038" y="10145"/>
                    <a:pt x="8931" y="10157"/>
                  </a:cubicBezTo>
                  <a:cubicBezTo>
                    <a:pt x="8716" y="10192"/>
                    <a:pt x="8573" y="10323"/>
                    <a:pt x="8490" y="10514"/>
                  </a:cubicBezTo>
                  <a:cubicBezTo>
                    <a:pt x="8312" y="10907"/>
                    <a:pt x="8300" y="11109"/>
                    <a:pt x="8359" y="11538"/>
                  </a:cubicBezTo>
                  <a:cubicBezTo>
                    <a:pt x="8383" y="11740"/>
                    <a:pt x="8478" y="11871"/>
                    <a:pt x="8633" y="11955"/>
                  </a:cubicBezTo>
                  <a:cubicBezTo>
                    <a:pt x="8788" y="12038"/>
                    <a:pt x="8931" y="12109"/>
                    <a:pt x="9085" y="12169"/>
                  </a:cubicBezTo>
                  <a:cubicBezTo>
                    <a:pt x="9252" y="12240"/>
                    <a:pt x="9407" y="12252"/>
                    <a:pt x="9609" y="12240"/>
                  </a:cubicBezTo>
                  <a:cubicBezTo>
                    <a:pt x="10038" y="12181"/>
                    <a:pt x="10478" y="12121"/>
                    <a:pt x="10919" y="12074"/>
                  </a:cubicBezTo>
                  <a:cubicBezTo>
                    <a:pt x="11038" y="12062"/>
                    <a:pt x="11169" y="12062"/>
                    <a:pt x="11300" y="12050"/>
                  </a:cubicBezTo>
                  <a:cubicBezTo>
                    <a:pt x="11312" y="12133"/>
                    <a:pt x="11348" y="12193"/>
                    <a:pt x="11336" y="12240"/>
                  </a:cubicBezTo>
                  <a:cubicBezTo>
                    <a:pt x="11229" y="12538"/>
                    <a:pt x="11276" y="12836"/>
                    <a:pt x="11312" y="13133"/>
                  </a:cubicBezTo>
                  <a:cubicBezTo>
                    <a:pt x="11360" y="13419"/>
                    <a:pt x="11300" y="13681"/>
                    <a:pt x="11217" y="13943"/>
                  </a:cubicBezTo>
                  <a:cubicBezTo>
                    <a:pt x="11121" y="14205"/>
                    <a:pt x="10943" y="14395"/>
                    <a:pt x="10693" y="14550"/>
                  </a:cubicBezTo>
                  <a:cubicBezTo>
                    <a:pt x="10359" y="14741"/>
                    <a:pt x="10038" y="14848"/>
                    <a:pt x="9669" y="14895"/>
                  </a:cubicBezTo>
                  <a:cubicBezTo>
                    <a:pt x="9609" y="14907"/>
                    <a:pt x="9550" y="14907"/>
                    <a:pt x="9466" y="14919"/>
                  </a:cubicBezTo>
                  <a:cubicBezTo>
                    <a:pt x="8835" y="15026"/>
                    <a:pt x="8204" y="15086"/>
                    <a:pt x="7561" y="15015"/>
                  </a:cubicBezTo>
                  <a:cubicBezTo>
                    <a:pt x="7192" y="14967"/>
                    <a:pt x="6823" y="15038"/>
                    <a:pt x="6430" y="15086"/>
                  </a:cubicBezTo>
                  <a:cubicBezTo>
                    <a:pt x="6240" y="15122"/>
                    <a:pt x="6109" y="15217"/>
                    <a:pt x="5990" y="15336"/>
                  </a:cubicBezTo>
                  <a:cubicBezTo>
                    <a:pt x="5942" y="15384"/>
                    <a:pt x="5930" y="15467"/>
                    <a:pt x="5918" y="15550"/>
                  </a:cubicBezTo>
                  <a:cubicBezTo>
                    <a:pt x="5918" y="15646"/>
                    <a:pt x="5930" y="15741"/>
                    <a:pt x="5942" y="15848"/>
                  </a:cubicBezTo>
                  <a:cubicBezTo>
                    <a:pt x="6002" y="16312"/>
                    <a:pt x="6049" y="16765"/>
                    <a:pt x="6109" y="17229"/>
                  </a:cubicBezTo>
                  <a:cubicBezTo>
                    <a:pt x="6133" y="17515"/>
                    <a:pt x="6109" y="17539"/>
                    <a:pt x="5859" y="17658"/>
                  </a:cubicBezTo>
                  <a:cubicBezTo>
                    <a:pt x="5502" y="17836"/>
                    <a:pt x="5109" y="17836"/>
                    <a:pt x="4728" y="17896"/>
                  </a:cubicBezTo>
                  <a:cubicBezTo>
                    <a:pt x="4275" y="17801"/>
                    <a:pt x="3847" y="17920"/>
                    <a:pt x="3418" y="17967"/>
                  </a:cubicBezTo>
                  <a:cubicBezTo>
                    <a:pt x="3144" y="18003"/>
                    <a:pt x="2918" y="17920"/>
                    <a:pt x="2680" y="17812"/>
                  </a:cubicBezTo>
                  <a:cubicBezTo>
                    <a:pt x="2597" y="17765"/>
                    <a:pt x="2525" y="17646"/>
                    <a:pt x="2477" y="17551"/>
                  </a:cubicBezTo>
                  <a:cubicBezTo>
                    <a:pt x="2358" y="17348"/>
                    <a:pt x="2263" y="17122"/>
                    <a:pt x="2168" y="16920"/>
                  </a:cubicBezTo>
                  <a:cubicBezTo>
                    <a:pt x="2144" y="16884"/>
                    <a:pt x="2132" y="16872"/>
                    <a:pt x="2132" y="16836"/>
                  </a:cubicBezTo>
                  <a:cubicBezTo>
                    <a:pt x="2120" y="16443"/>
                    <a:pt x="1894" y="16098"/>
                    <a:pt x="1882" y="15705"/>
                  </a:cubicBezTo>
                  <a:cubicBezTo>
                    <a:pt x="1870" y="15503"/>
                    <a:pt x="1835" y="15312"/>
                    <a:pt x="1715" y="15134"/>
                  </a:cubicBezTo>
                  <a:cubicBezTo>
                    <a:pt x="1668" y="15074"/>
                    <a:pt x="1668" y="14991"/>
                    <a:pt x="1656" y="14919"/>
                  </a:cubicBezTo>
                  <a:cubicBezTo>
                    <a:pt x="1644" y="14860"/>
                    <a:pt x="1644" y="14788"/>
                    <a:pt x="1608" y="14741"/>
                  </a:cubicBezTo>
                  <a:cubicBezTo>
                    <a:pt x="1418" y="14253"/>
                    <a:pt x="1394" y="13752"/>
                    <a:pt x="1334" y="13229"/>
                  </a:cubicBezTo>
                  <a:cubicBezTo>
                    <a:pt x="1299" y="13038"/>
                    <a:pt x="1251" y="12836"/>
                    <a:pt x="1180" y="12645"/>
                  </a:cubicBezTo>
                  <a:cubicBezTo>
                    <a:pt x="1120" y="12514"/>
                    <a:pt x="1096" y="12359"/>
                    <a:pt x="1073" y="12217"/>
                  </a:cubicBezTo>
                  <a:cubicBezTo>
                    <a:pt x="1037" y="11943"/>
                    <a:pt x="1013" y="11693"/>
                    <a:pt x="894" y="11443"/>
                  </a:cubicBezTo>
                  <a:cubicBezTo>
                    <a:pt x="858" y="11335"/>
                    <a:pt x="834" y="11205"/>
                    <a:pt x="822" y="11074"/>
                  </a:cubicBezTo>
                  <a:cubicBezTo>
                    <a:pt x="584" y="9419"/>
                    <a:pt x="346" y="7764"/>
                    <a:pt x="120" y="6109"/>
                  </a:cubicBezTo>
                  <a:cubicBezTo>
                    <a:pt x="49" y="5549"/>
                    <a:pt x="1" y="5001"/>
                    <a:pt x="49" y="4418"/>
                  </a:cubicBezTo>
                  <a:cubicBezTo>
                    <a:pt x="60" y="4192"/>
                    <a:pt x="108" y="3966"/>
                    <a:pt x="215" y="3763"/>
                  </a:cubicBezTo>
                  <a:cubicBezTo>
                    <a:pt x="287" y="3608"/>
                    <a:pt x="322" y="3430"/>
                    <a:pt x="358" y="3251"/>
                  </a:cubicBezTo>
                  <a:cubicBezTo>
                    <a:pt x="394" y="3073"/>
                    <a:pt x="477" y="2930"/>
                    <a:pt x="561" y="2775"/>
                  </a:cubicBezTo>
                  <a:cubicBezTo>
                    <a:pt x="703" y="2501"/>
                    <a:pt x="953" y="2299"/>
                    <a:pt x="1132" y="2049"/>
                  </a:cubicBezTo>
                  <a:cubicBezTo>
                    <a:pt x="1227" y="1930"/>
                    <a:pt x="1311" y="1811"/>
                    <a:pt x="1418" y="1691"/>
                  </a:cubicBezTo>
                  <a:cubicBezTo>
                    <a:pt x="1465" y="1632"/>
                    <a:pt x="1513" y="1572"/>
                    <a:pt x="1584" y="1525"/>
                  </a:cubicBezTo>
                  <a:cubicBezTo>
                    <a:pt x="2025" y="1275"/>
                    <a:pt x="2406" y="906"/>
                    <a:pt x="2894" y="727"/>
                  </a:cubicBezTo>
                  <a:cubicBezTo>
                    <a:pt x="3132" y="632"/>
                    <a:pt x="3359" y="477"/>
                    <a:pt x="3609" y="382"/>
                  </a:cubicBezTo>
                  <a:cubicBezTo>
                    <a:pt x="3870" y="298"/>
                    <a:pt x="4156" y="239"/>
                    <a:pt x="4442" y="191"/>
                  </a:cubicBezTo>
                  <a:cubicBezTo>
                    <a:pt x="4716" y="144"/>
                    <a:pt x="5013" y="132"/>
                    <a:pt x="5299" y="72"/>
                  </a:cubicBezTo>
                  <a:cubicBezTo>
                    <a:pt x="5692" y="1"/>
                    <a:pt x="6073" y="60"/>
                    <a:pt x="6466" y="60"/>
                  </a:cubicBezTo>
                  <a:cubicBezTo>
                    <a:pt x="6585" y="60"/>
                    <a:pt x="6716" y="96"/>
                    <a:pt x="6835" y="144"/>
                  </a:cubicBezTo>
                  <a:cubicBezTo>
                    <a:pt x="7038" y="203"/>
                    <a:pt x="7240" y="275"/>
                    <a:pt x="7442" y="358"/>
                  </a:cubicBezTo>
                  <a:cubicBezTo>
                    <a:pt x="7538" y="382"/>
                    <a:pt x="7621" y="429"/>
                    <a:pt x="7716" y="489"/>
                  </a:cubicBezTo>
                  <a:cubicBezTo>
                    <a:pt x="7931" y="620"/>
                    <a:pt x="8157" y="775"/>
                    <a:pt x="8383" y="918"/>
                  </a:cubicBezTo>
                  <a:cubicBezTo>
                    <a:pt x="8573" y="1037"/>
                    <a:pt x="8740" y="1191"/>
                    <a:pt x="8907" y="1346"/>
                  </a:cubicBezTo>
                  <a:cubicBezTo>
                    <a:pt x="9109" y="1549"/>
                    <a:pt x="9347" y="1703"/>
                    <a:pt x="9502" y="1965"/>
                  </a:cubicBezTo>
                  <a:cubicBezTo>
                    <a:pt x="9812" y="2084"/>
                    <a:pt x="9931" y="2382"/>
                    <a:pt x="10121" y="2596"/>
                  </a:cubicBezTo>
                  <a:cubicBezTo>
                    <a:pt x="10276" y="2775"/>
                    <a:pt x="10371" y="3001"/>
                    <a:pt x="10490" y="3215"/>
                  </a:cubicBezTo>
                  <a:cubicBezTo>
                    <a:pt x="10705" y="3608"/>
                    <a:pt x="10895" y="4013"/>
                    <a:pt x="11133" y="4382"/>
                  </a:cubicBezTo>
                  <a:cubicBezTo>
                    <a:pt x="11169" y="4430"/>
                    <a:pt x="11193" y="4478"/>
                    <a:pt x="11205" y="4525"/>
                  </a:cubicBezTo>
                  <a:cubicBezTo>
                    <a:pt x="11240" y="4799"/>
                    <a:pt x="11443" y="5025"/>
                    <a:pt x="11467" y="5311"/>
                  </a:cubicBezTo>
                  <a:cubicBezTo>
                    <a:pt x="11467" y="5370"/>
                    <a:pt x="11490" y="5430"/>
                    <a:pt x="11538" y="5490"/>
                  </a:cubicBezTo>
                  <a:cubicBezTo>
                    <a:pt x="11729" y="5787"/>
                    <a:pt x="11776" y="6144"/>
                    <a:pt x="11943" y="6454"/>
                  </a:cubicBezTo>
                  <a:cubicBezTo>
                    <a:pt x="11955" y="6466"/>
                    <a:pt x="11955" y="6502"/>
                    <a:pt x="11955" y="6525"/>
                  </a:cubicBezTo>
                  <a:cubicBezTo>
                    <a:pt x="11955" y="6847"/>
                    <a:pt x="12145" y="7097"/>
                    <a:pt x="12217" y="7383"/>
                  </a:cubicBezTo>
                  <a:cubicBezTo>
                    <a:pt x="12252" y="7502"/>
                    <a:pt x="12324" y="7597"/>
                    <a:pt x="12336" y="7740"/>
                  </a:cubicBezTo>
                  <a:cubicBezTo>
                    <a:pt x="12360" y="7799"/>
                    <a:pt x="12372" y="7871"/>
                    <a:pt x="12395" y="7918"/>
                  </a:cubicBezTo>
                  <a:cubicBezTo>
                    <a:pt x="12491" y="8061"/>
                    <a:pt x="12491" y="8288"/>
                    <a:pt x="12503" y="8514"/>
                  </a:cubicBezTo>
                  <a:close/>
                  <a:moveTo>
                    <a:pt x="4811" y="1049"/>
                  </a:moveTo>
                  <a:lnTo>
                    <a:pt x="4811" y="1049"/>
                  </a:lnTo>
                  <a:cubicBezTo>
                    <a:pt x="4740" y="1072"/>
                    <a:pt x="4668" y="1084"/>
                    <a:pt x="4585" y="1084"/>
                  </a:cubicBezTo>
                  <a:cubicBezTo>
                    <a:pt x="4168" y="1108"/>
                    <a:pt x="3775" y="1179"/>
                    <a:pt x="3430" y="1465"/>
                  </a:cubicBezTo>
                  <a:cubicBezTo>
                    <a:pt x="3418" y="1477"/>
                    <a:pt x="3382" y="1501"/>
                    <a:pt x="3370" y="1501"/>
                  </a:cubicBezTo>
                  <a:cubicBezTo>
                    <a:pt x="3085" y="1632"/>
                    <a:pt x="2835" y="1811"/>
                    <a:pt x="2608" y="2049"/>
                  </a:cubicBezTo>
                  <a:cubicBezTo>
                    <a:pt x="2561" y="2108"/>
                    <a:pt x="2501" y="2156"/>
                    <a:pt x="2442" y="2192"/>
                  </a:cubicBezTo>
                  <a:cubicBezTo>
                    <a:pt x="2204" y="2346"/>
                    <a:pt x="2061" y="2584"/>
                    <a:pt x="1906" y="2823"/>
                  </a:cubicBezTo>
                  <a:cubicBezTo>
                    <a:pt x="1775" y="3049"/>
                    <a:pt x="1608" y="3251"/>
                    <a:pt x="1477" y="3477"/>
                  </a:cubicBezTo>
                  <a:cubicBezTo>
                    <a:pt x="1406" y="3596"/>
                    <a:pt x="1334" y="3716"/>
                    <a:pt x="1275" y="3835"/>
                  </a:cubicBezTo>
                  <a:cubicBezTo>
                    <a:pt x="1192" y="4013"/>
                    <a:pt x="1132" y="4204"/>
                    <a:pt x="1073" y="4394"/>
                  </a:cubicBezTo>
                  <a:cubicBezTo>
                    <a:pt x="1013" y="4597"/>
                    <a:pt x="977" y="4787"/>
                    <a:pt x="989" y="4989"/>
                  </a:cubicBezTo>
                  <a:cubicBezTo>
                    <a:pt x="989" y="5085"/>
                    <a:pt x="977" y="5168"/>
                    <a:pt x="977" y="5263"/>
                  </a:cubicBezTo>
                  <a:cubicBezTo>
                    <a:pt x="977" y="5442"/>
                    <a:pt x="953" y="5621"/>
                    <a:pt x="977" y="5787"/>
                  </a:cubicBezTo>
                  <a:cubicBezTo>
                    <a:pt x="1013" y="6180"/>
                    <a:pt x="1096" y="6573"/>
                    <a:pt x="1132" y="6978"/>
                  </a:cubicBezTo>
                  <a:cubicBezTo>
                    <a:pt x="1192" y="7418"/>
                    <a:pt x="1334" y="7823"/>
                    <a:pt x="1608" y="8168"/>
                  </a:cubicBezTo>
                  <a:cubicBezTo>
                    <a:pt x="1727" y="8311"/>
                    <a:pt x="1882" y="8430"/>
                    <a:pt x="1965" y="8597"/>
                  </a:cubicBezTo>
                  <a:cubicBezTo>
                    <a:pt x="2073" y="8788"/>
                    <a:pt x="2239" y="8919"/>
                    <a:pt x="2346" y="9097"/>
                  </a:cubicBezTo>
                  <a:cubicBezTo>
                    <a:pt x="2418" y="9204"/>
                    <a:pt x="2525" y="9264"/>
                    <a:pt x="2644" y="9323"/>
                  </a:cubicBezTo>
                  <a:cubicBezTo>
                    <a:pt x="2823" y="9395"/>
                    <a:pt x="2978" y="9490"/>
                    <a:pt x="3156" y="9550"/>
                  </a:cubicBezTo>
                  <a:cubicBezTo>
                    <a:pt x="3311" y="9609"/>
                    <a:pt x="3454" y="9692"/>
                    <a:pt x="3620" y="9669"/>
                  </a:cubicBezTo>
                  <a:cubicBezTo>
                    <a:pt x="4073" y="9597"/>
                    <a:pt x="4525" y="9633"/>
                    <a:pt x="4942" y="9419"/>
                  </a:cubicBezTo>
                  <a:cubicBezTo>
                    <a:pt x="4978" y="9395"/>
                    <a:pt x="5025" y="9383"/>
                    <a:pt x="5049" y="9383"/>
                  </a:cubicBezTo>
                  <a:cubicBezTo>
                    <a:pt x="5442" y="9383"/>
                    <a:pt x="5764" y="9180"/>
                    <a:pt x="6121" y="9073"/>
                  </a:cubicBezTo>
                  <a:cubicBezTo>
                    <a:pt x="6311" y="9014"/>
                    <a:pt x="6514" y="8895"/>
                    <a:pt x="6692" y="8776"/>
                  </a:cubicBezTo>
                  <a:cubicBezTo>
                    <a:pt x="7002" y="8561"/>
                    <a:pt x="7299" y="8323"/>
                    <a:pt x="7597" y="8109"/>
                  </a:cubicBezTo>
                  <a:cubicBezTo>
                    <a:pt x="7645" y="8061"/>
                    <a:pt x="7704" y="8014"/>
                    <a:pt x="7716" y="7966"/>
                  </a:cubicBezTo>
                  <a:cubicBezTo>
                    <a:pt x="7823" y="7692"/>
                    <a:pt x="8026" y="7490"/>
                    <a:pt x="8192" y="7252"/>
                  </a:cubicBezTo>
                  <a:cubicBezTo>
                    <a:pt x="8252" y="7180"/>
                    <a:pt x="8300" y="7073"/>
                    <a:pt x="8335" y="6990"/>
                  </a:cubicBezTo>
                  <a:cubicBezTo>
                    <a:pt x="8550" y="6537"/>
                    <a:pt x="8562" y="6037"/>
                    <a:pt x="8693" y="5573"/>
                  </a:cubicBezTo>
                  <a:cubicBezTo>
                    <a:pt x="8716" y="5549"/>
                    <a:pt x="8716" y="5501"/>
                    <a:pt x="8693" y="5454"/>
                  </a:cubicBezTo>
                  <a:cubicBezTo>
                    <a:pt x="8573" y="4811"/>
                    <a:pt x="8621" y="4144"/>
                    <a:pt x="8335" y="3537"/>
                  </a:cubicBezTo>
                  <a:cubicBezTo>
                    <a:pt x="8323" y="3525"/>
                    <a:pt x="8323" y="3489"/>
                    <a:pt x="8323" y="3465"/>
                  </a:cubicBezTo>
                  <a:cubicBezTo>
                    <a:pt x="8312" y="3311"/>
                    <a:pt x="8216" y="3180"/>
                    <a:pt x="8133" y="3061"/>
                  </a:cubicBezTo>
                  <a:cubicBezTo>
                    <a:pt x="7823" y="2632"/>
                    <a:pt x="7502" y="2180"/>
                    <a:pt x="7180" y="1751"/>
                  </a:cubicBezTo>
                  <a:cubicBezTo>
                    <a:pt x="7121" y="1656"/>
                    <a:pt x="7026" y="1572"/>
                    <a:pt x="6942" y="1513"/>
                  </a:cubicBezTo>
                  <a:cubicBezTo>
                    <a:pt x="6692" y="1346"/>
                    <a:pt x="6430" y="1179"/>
                    <a:pt x="6180" y="1037"/>
                  </a:cubicBezTo>
                  <a:cubicBezTo>
                    <a:pt x="6133" y="1001"/>
                    <a:pt x="6097" y="989"/>
                    <a:pt x="6049" y="989"/>
                  </a:cubicBezTo>
                  <a:cubicBezTo>
                    <a:pt x="5859" y="977"/>
                    <a:pt x="5645" y="941"/>
                    <a:pt x="5454" y="965"/>
                  </a:cubicBezTo>
                  <a:cubicBezTo>
                    <a:pt x="5228" y="989"/>
                    <a:pt x="5025" y="1037"/>
                    <a:pt x="4811" y="1049"/>
                  </a:cubicBezTo>
                  <a:close/>
                  <a:moveTo>
                    <a:pt x="9800" y="7740"/>
                  </a:moveTo>
                  <a:cubicBezTo>
                    <a:pt x="10157" y="7692"/>
                    <a:pt x="10240" y="7573"/>
                    <a:pt x="10181" y="7192"/>
                  </a:cubicBezTo>
                  <a:lnTo>
                    <a:pt x="10181" y="7168"/>
                  </a:lnTo>
                  <a:cubicBezTo>
                    <a:pt x="10121" y="6871"/>
                    <a:pt x="9966" y="6775"/>
                    <a:pt x="9681" y="6847"/>
                  </a:cubicBezTo>
                  <a:cubicBezTo>
                    <a:pt x="9550" y="6871"/>
                    <a:pt x="9455" y="6966"/>
                    <a:pt x="9383" y="7049"/>
                  </a:cubicBezTo>
                  <a:cubicBezTo>
                    <a:pt x="9252" y="7216"/>
                    <a:pt x="9264" y="7395"/>
                    <a:pt x="9347" y="7573"/>
                  </a:cubicBezTo>
                  <a:cubicBezTo>
                    <a:pt x="9443" y="7752"/>
                    <a:pt x="9609" y="7752"/>
                    <a:pt x="9764" y="77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2824750" y="1796600"/>
              <a:ext cx="166400" cy="189175"/>
            </a:xfrm>
            <a:custGeom>
              <a:avLst/>
              <a:gdLst/>
              <a:ahLst/>
              <a:cxnLst/>
              <a:rect l="l" t="t" r="r" b="b"/>
              <a:pathLst>
                <a:path w="6656" h="7567" extrusionOk="0">
                  <a:moveTo>
                    <a:pt x="4089" y="0"/>
                  </a:moveTo>
                  <a:cubicBezTo>
                    <a:pt x="4037" y="0"/>
                    <a:pt x="3983" y="3"/>
                    <a:pt x="3929" y="8"/>
                  </a:cubicBezTo>
                  <a:cubicBezTo>
                    <a:pt x="3739" y="31"/>
                    <a:pt x="3560" y="55"/>
                    <a:pt x="3275" y="103"/>
                  </a:cubicBezTo>
                  <a:cubicBezTo>
                    <a:pt x="2929" y="115"/>
                    <a:pt x="2513" y="186"/>
                    <a:pt x="2179" y="472"/>
                  </a:cubicBezTo>
                  <a:cubicBezTo>
                    <a:pt x="2155" y="496"/>
                    <a:pt x="2155" y="496"/>
                    <a:pt x="2143" y="496"/>
                  </a:cubicBezTo>
                  <a:cubicBezTo>
                    <a:pt x="1715" y="674"/>
                    <a:pt x="1441" y="1044"/>
                    <a:pt x="1084" y="1329"/>
                  </a:cubicBezTo>
                  <a:cubicBezTo>
                    <a:pt x="834" y="1710"/>
                    <a:pt x="548" y="2079"/>
                    <a:pt x="334" y="2484"/>
                  </a:cubicBezTo>
                  <a:cubicBezTo>
                    <a:pt x="60" y="2960"/>
                    <a:pt x="0" y="3508"/>
                    <a:pt x="36" y="4068"/>
                  </a:cubicBezTo>
                  <a:cubicBezTo>
                    <a:pt x="60" y="4580"/>
                    <a:pt x="155" y="5104"/>
                    <a:pt x="227" y="5639"/>
                  </a:cubicBezTo>
                  <a:cubicBezTo>
                    <a:pt x="238" y="5735"/>
                    <a:pt x="262" y="5830"/>
                    <a:pt x="334" y="5913"/>
                  </a:cubicBezTo>
                  <a:cubicBezTo>
                    <a:pt x="596" y="6223"/>
                    <a:pt x="834" y="6568"/>
                    <a:pt x="1060" y="6901"/>
                  </a:cubicBezTo>
                  <a:cubicBezTo>
                    <a:pt x="1322" y="7294"/>
                    <a:pt x="1762" y="7413"/>
                    <a:pt x="2155" y="7556"/>
                  </a:cubicBezTo>
                  <a:cubicBezTo>
                    <a:pt x="2167" y="7564"/>
                    <a:pt x="2177" y="7567"/>
                    <a:pt x="2185" y="7567"/>
                  </a:cubicBezTo>
                  <a:cubicBezTo>
                    <a:pt x="2202" y="7567"/>
                    <a:pt x="2215" y="7556"/>
                    <a:pt x="2239" y="7556"/>
                  </a:cubicBezTo>
                  <a:cubicBezTo>
                    <a:pt x="2548" y="7497"/>
                    <a:pt x="2882" y="7556"/>
                    <a:pt x="3179" y="7354"/>
                  </a:cubicBezTo>
                  <a:cubicBezTo>
                    <a:pt x="3227" y="7318"/>
                    <a:pt x="3275" y="7318"/>
                    <a:pt x="3334" y="7306"/>
                  </a:cubicBezTo>
                  <a:cubicBezTo>
                    <a:pt x="3620" y="7282"/>
                    <a:pt x="3894" y="7187"/>
                    <a:pt x="4168" y="7116"/>
                  </a:cubicBezTo>
                  <a:cubicBezTo>
                    <a:pt x="4537" y="7009"/>
                    <a:pt x="4870" y="6830"/>
                    <a:pt x="5168" y="6604"/>
                  </a:cubicBezTo>
                  <a:cubicBezTo>
                    <a:pt x="5334" y="6485"/>
                    <a:pt x="5513" y="6342"/>
                    <a:pt x="5668" y="6211"/>
                  </a:cubicBezTo>
                  <a:cubicBezTo>
                    <a:pt x="5715" y="6163"/>
                    <a:pt x="5751" y="6116"/>
                    <a:pt x="5787" y="6056"/>
                  </a:cubicBezTo>
                  <a:cubicBezTo>
                    <a:pt x="5894" y="5913"/>
                    <a:pt x="5965" y="5758"/>
                    <a:pt x="6084" y="5627"/>
                  </a:cubicBezTo>
                  <a:cubicBezTo>
                    <a:pt x="6275" y="5401"/>
                    <a:pt x="6406" y="5151"/>
                    <a:pt x="6477" y="4865"/>
                  </a:cubicBezTo>
                  <a:cubicBezTo>
                    <a:pt x="6537" y="4580"/>
                    <a:pt x="6549" y="4306"/>
                    <a:pt x="6656" y="4020"/>
                  </a:cubicBezTo>
                  <a:cubicBezTo>
                    <a:pt x="6656" y="3961"/>
                    <a:pt x="6644" y="3901"/>
                    <a:pt x="6620" y="3841"/>
                  </a:cubicBezTo>
                  <a:cubicBezTo>
                    <a:pt x="6584" y="3449"/>
                    <a:pt x="6549" y="3068"/>
                    <a:pt x="6477" y="2675"/>
                  </a:cubicBezTo>
                  <a:cubicBezTo>
                    <a:pt x="6406" y="2353"/>
                    <a:pt x="6311" y="2020"/>
                    <a:pt x="6108" y="1746"/>
                  </a:cubicBezTo>
                  <a:cubicBezTo>
                    <a:pt x="5870" y="1425"/>
                    <a:pt x="5632" y="1115"/>
                    <a:pt x="5418" y="805"/>
                  </a:cubicBezTo>
                  <a:cubicBezTo>
                    <a:pt x="5275" y="591"/>
                    <a:pt x="5120" y="401"/>
                    <a:pt x="4870" y="329"/>
                  </a:cubicBezTo>
                  <a:cubicBezTo>
                    <a:pt x="4799" y="305"/>
                    <a:pt x="4739" y="258"/>
                    <a:pt x="4679" y="210"/>
                  </a:cubicBezTo>
                  <a:cubicBezTo>
                    <a:pt x="4507" y="47"/>
                    <a:pt x="4304" y="0"/>
                    <a:pt x="40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2775625" y="1745575"/>
              <a:ext cx="340850" cy="477775"/>
            </a:xfrm>
            <a:custGeom>
              <a:avLst/>
              <a:gdLst/>
              <a:ahLst/>
              <a:cxnLst/>
              <a:rect l="l" t="t" r="r" b="b"/>
              <a:pathLst>
                <a:path w="13634" h="19111" extrusionOk="0">
                  <a:moveTo>
                    <a:pt x="12086" y="9859"/>
                  </a:moveTo>
                  <a:cubicBezTo>
                    <a:pt x="12098" y="9954"/>
                    <a:pt x="12098" y="10050"/>
                    <a:pt x="12121" y="10157"/>
                  </a:cubicBezTo>
                  <a:cubicBezTo>
                    <a:pt x="12133" y="10252"/>
                    <a:pt x="12145" y="10347"/>
                    <a:pt x="12157" y="10454"/>
                  </a:cubicBezTo>
                  <a:cubicBezTo>
                    <a:pt x="12157" y="10609"/>
                    <a:pt x="12098" y="10704"/>
                    <a:pt x="11955" y="10764"/>
                  </a:cubicBezTo>
                  <a:cubicBezTo>
                    <a:pt x="11657" y="10883"/>
                    <a:pt x="11347" y="10990"/>
                    <a:pt x="11014" y="11014"/>
                  </a:cubicBezTo>
                  <a:cubicBezTo>
                    <a:pt x="10585" y="11050"/>
                    <a:pt x="10169" y="11121"/>
                    <a:pt x="9752" y="11169"/>
                  </a:cubicBezTo>
                  <a:cubicBezTo>
                    <a:pt x="9573" y="11181"/>
                    <a:pt x="9478" y="11264"/>
                    <a:pt x="9419" y="11431"/>
                  </a:cubicBezTo>
                  <a:cubicBezTo>
                    <a:pt x="9359" y="11597"/>
                    <a:pt x="9323" y="11776"/>
                    <a:pt x="9407" y="11943"/>
                  </a:cubicBezTo>
                  <a:cubicBezTo>
                    <a:pt x="9419" y="11955"/>
                    <a:pt x="9442" y="11967"/>
                    <a:pt x="9466" y="11978"/>
                  </a:cubicBezTo>
                  <a:cubicBezTo>
                    <a:pt x="9752" y="12181"/>
                    <a:pt x="10062" y="12205"/>
                    <a:pt x="10407" y="12145"/>
                  </a:cubicBezTo>
                  <a:cubicBezTo>
                    <a:pt x="10824" y="12074"/>
                    <a:pt x="11252" y="12062"/>
                    <a:pt x="11669" y="12014"/>
                  </a:cubicBezTo>
                  <a:cubicBezTo>
                    <a:pt x="11848" y="12002"/>
                    <a:pt x="11978" y="12074"/>
                    <a:pt x="12133" y="12133"/>
                  </a:cubicBezTo>
                  <a:cubicBezTo>
                    <a:pt x="12240" y="12181"/>
                    <a:pt x="12264" y="12276"/>
                    <a:pt x="12276" y="12383"/>
                  </a:cubicBezTo>
                  <a:cubicBezTo>
                    <a:pt x="12312" y="12669"/>
                    <a:pt x="12324" y="12967"/>
                    <a:pt x="12359" y="13252"/>
                  </a:cubicBezTo>
                  <a:cubicBezTo>
                    <a:pt x="12371" y="13383"/>
                    <a:pt x="12359" y="13526"/>
                    <a:pt x="12371" y="13669"/>
                  </a:cubicBezTo>
                  <a:cubicBezTo>
                    <a:pt x="12443" y="14062"/>
                    <a:pt x="12359" y="14419"/>
                    <a:pt x="12193" y="14800"/>
                  </a:cubicBezTo>
                  <a:cubicBezTo>
                    <a:pt x="12038" y="15134"/>
                    <a:pt x="11824" y="15407"/>
                    <a:pt x="11478" y="15586"/>
                  </a:cubicBezTo>
                  <a:cubicBezTo>
                    <a:pt x="11419" y="15610"/>
                    <a:pt x="11359" y="15669"/>
                    <a:pt x="11300" y="15717"/>
                  </a:cubicBezTo>
                  <a:cubicBezTo>
                    <a:pt x="11252" y="15753"/>
                    <a:pt x="11228" y="15788"/>
                    <a:pt x="11181" y="15812"/>
                  </a:cubicBezTo>
                  <a:cubicBezTo>
                    <a:pt x="10728" y="15943"/>
                    <a:pt x="10312" y="16146"/>
                    <a:pt x="9823" y="16062"/>
                  </a:cubicBezTo>
                  <a:cubicBezTo>
                    <a:pt x="9621" y="16015"/>
                    <a:pt x="9395" y="16050"/>
                    <a:pt x="9181" y="16074"/>
                  </a:cubicBezTo>
                  <a:cubicBezTo>
                    <a:pt x="9026" y="16086"/>
                    <a:pt x="8859" y="16122"/>
                    <a:pt x="8692" y="16134"/>
                  </a:cubicBezTo>
                  <a:cubicBezTo>
                    <a:pt x="8609" y="16146"/>
                    <a:pt x="8514" y="16169"/>
                    <a:pt x="8430" y="16134"/>
                  </a:cubicBezTo>
                  <a:cubicBezTo>
                    <a:pt x="8168" y="16050"/>
                    <a:pt x="7930" y="16110"/>
                    <a:pt x="7680" y="16122"/>
                  </a:cubicBezTo>
                  <a:cubicBezTo>
                    <a:pt x="7537" y="16134"/>
                    <a:pt x="7383" y="16122"/>
                    <a:pt x="7240" y="16122"/>
                  </a:cubicBezTo>
                  <a:cubicBezTo>
                    <a:pt x="7145" y="16122"/>
                    <a:pt x="7073" y="16134"/>
                    <a:pt x="7002" y="16134"/>
                  </a:cubicBezTo>
                  <a:cubicBezTo>
                    <a:pt x="6918" y="16265"/>
                    <a:pt x="6966" y="16372"/>
                    <a:pt x="6978" y="16491"/>
                  </a:cubicBezTo>
                  <a:cubicBezTo>
                    <a:pt x="7037" y="16955"/>
                    <a:pt x="7085" y="17420"/>
                    <a:pt x="7180" y="17872"/>
                  </a:cubicBezTo>
                  <a:cubicBezTo>
                    <a:pt x="7264" y="18336"/>
                    <a:pt x="6978" y="18551"/>
                    <a:pt x="6668" y="18694"/>
                  </a:cubicBezTo>
                  <a:cubicBezTo>
                    <a:pt x="6168" y="18920"/>
                    <a:pt x="5787" y="18979"/>
                    <a:pt x="5216" y="19027"/>
                  </a:cubicBezTo>
                  <a:cubicBezTo>
                    <a:pt x="5156" y="19027"/>
                    <a:pt x="5073" y="19039"/>
                    <a:pt x="5013" y="19027"/>
                  </a:cubicBezTo>
                  <a:cubicBezTo>
                    <a:pt x="4799" y="18932"/>
                    <a:pt x="4573" y="18979"/>
                    <a:pt x="4347" y="19003"/>
                  </a:cubicBezTo>
                  <a:cubicBezTo>
                    <a:pt x="4156" y="19039"/>
                    <a:pt x="3977" y="19051"/>
                    <a:pt x="3787" y="19086"/>
                  </a:cubicBezTo>
                  <a:cubicBezTo>
                    <a:pt x="3442" y="19110"/>
                    <a:pt x="3108" y="19039"/>
                    <a:pt x="2834" y="18825"/>
                  </a:cubicBezTo>
                  <a:cubicBezTo>
                    <a:pt x="2668" y="18705"/>
                    <a:pt x="2549" y="18551"/>
                    <a:pt x="2442" y="18372"/>
                  </a:cubicBezTo>
                  <a:cubicBezTo>
                    <a:pt x="2323" y="18158"/>
                    <a:pt x="2239" y="17932"/>
                    <a:pt x="2132" y="17729"/>
                  </a:cubicBezTo>
                  <a:cubicBezTo>
                    <a:pt x="2120" y="17693"/>
                    <a:pt x="2096" y="17682"/>
                    <a:pt x="2096" y="17658"/>
                  </a:cubicBezTo>
                  <a:cubicBezTo>
                    <a:pt x="2084" y="17181"/>
                    <a:pt x="1799" y="16741"/>
                    <a:pt x="1787" y="16265"/>
                  </a:cubicBezTo>
                  <a:cubicBezTo>
                    <a:pt x="1787" y="16229"/>
                    <a:pt x="1787" y="16169"/>
                    <a:pt x="1763" y="16122"/>
                  </a:cubicBezTo>
                  <a:cubicBezTo>
                    <a:pt x="1644" y="15884"/>
                    <a:pt x="1620" y="15610"/>
                    <a:pt x="1537" y="15360"/>
                  </a:cubicBezTo>
                  <a:cubicBezTo>
                    <a:pt x="1382" y="14955"/>
                    <a:pt x="1346" y="14526"/>
                    <a:pt x="1287" y="14110"/>
                  </a:cubicBezTo>
                  <a:cubicBezTo>
                    <a:pt x="1239" y="13824"/>
                    <a:pt x="1227" y="13550"/>
                    <a:pt x="1084" y="13276"/>
                  </a:cubicBezTo>
                  <a:cubicBezTo>
                    <a:pt x="1025" y="13145"/>
                    <a:pt x="1025" y="12979"/>
                    <a:pt x="1013" y="12836"/>
                  </a:cubicBezTo>
                  <a:cubicBezTo>
                    <a:pt x="989" y="12609"/>
                    <a:pt x="941" y="12383"/>
                    <a:pt x="870" y="12181"/>
                  </a:cubicBezTo>
                  <a:cubicBezTo>
                    <a:pt x="810" y="12002"/>
                    <a:pt x="763" y="11824"/>
                    <a:pt x="751" y="11621"/>
                  </a:cubicBezTo>
                  <a:cubicBezTo>
                    <a:pt x="572" y="10169"/>
                    <a:pt x="406" y="8704"/>
                    <a:pt x="227" y="7252"/>
                  </a:cubicBezTo>
                  <a:cubicBezTo>
                    <a:pt x="179" y="6835"/>
                    <a:pt x="120" y="6430"/>
                    <a:pt x="60" y="6013"/>
                  </a:cubicBezTo>
                  <a:cubicBezTo>
                    <a:pt x="1" y="5549"/>
                    <a:pt x="1" y="5097"/>
                    <a:pt x="48" y="4632"/>
                  </a:cubicBezTo>
                  <a:cubicBezTo>
                    <a:pt x="60" y="4513"/>
                    <a:pt x="96" y="4382"/>
                    <a:pt x="132" y="4275"/>
                  </a:cubicBezTo>
                  <a:cubicBezTo>
                    <a:pt x="239" y="4061"/>
                    <a:pt x="298" y="3858"/>
                    <a:pt x="334" y="3632"/>
                  </a:cubicBezTo>
                  <a:cubicBezTo>
                    <a:pt x="358" y="3430"/>
                    <a:pt x="406" y="3251"/>
                    <a:pt x="548" y="3085"/>
                  </a:cubicBezTo>
                  <a:cubicBezTo>
                    <a:pt x="608" y="3025"/>
                    <a:pt x="644" y="2930"/>
                    <a:pt x="691" y="2858"/>
                  </a:cubicBezTo>
                  <a:cubicBezTo>
                    <a:pt x="763" y="2715"/>
                    <a:pt x="870" y="2596"/>
                    <a:pt x="989" y="2477"/>
                  </a:cubicBezTo>
                  <a:cubicBezTo>
                    <a:pt x="1132" y="2323"/>
                    <a:pt x="1263" y="2156"/>
                    <a:pt x="1406" y="1977"/>
                  </a:cubicBezTo>
                  <a:cubicBezTo>
                    <a:pt x="1549" y="1787"/>
                    <a:pt x="1703" y="1608"/>
                    <a:pt x="1942" y="1525"/>
                  </a:cubicBezTo>
                  <a:cubicBezTo>
                    <a:pt x="2001" y="1501"/>
                    <a:pt x="2037" y="1465"/>
                    <a:pt x="2084" y="1418"/>
                  </a:cubicBezTo>
                  <a:cubicBezTo>
                    <a:pt x="2334" y="1168"/>
                    <a:pt x="2656" y="1001"/>
                    <a:pt x="2977" y="870"/>
                  </a:cubicBezTo>
                  <a:cubicBezTo>
                    <a:pt x="3049" y="834"/>
                    <a:pt x="3144" y="787"/>
                    <a:pt x="3215" y="751"/>
                  </a:cubicBezTo>
                  <a:cubicBezTo>
                    <a:pt x="3727" y="418"/>
                    <a:pt x="4287" y="251"/>
                    <a:pt x="4882" y="179"/>
                  </a:cubicBezTo>
                  <a:cubicBezTo>
                    <a:pt x="5287" y="132"/>
                    <a:pt x="5692" y="72"/>
                    <a:pt x="6073" y="37"/>
                  </a:cubicBezTo>
                  <a:cubicBezTo>
                    <a:pt x="6228" y="13"/>
                    <a:pt x="6371" y="37"/>
                    <a:pt x="6525" y="37"/>
                  </a:cubicBezTo>
                  <a:cubicBezTo>
                    <a:pt x="6561" y="37"/>
                    <a:pt x="6621" y="60"/>
                    <a:pt x="6668" y="48"/>
                  </a:cubicBezTo>
                  <a:cubicBezTo>
                    <a:pt x="7240" y="1"/>
                    <a:pt x="7728" y="251"/>
                    <a:pt x="8228" y="418"/>
                  </a:cubicBezTo>
                  <a:cubicBezTo>
                    <a:pt x="8288" y="429"/>
                    <a:pt x="8347" y="465"/>
                    <a:pt x="8395" y="489"/>
                  </a:cubicBezTo>
                  <a:cubicBezTo>
                    <a:pt x="8704" y="691"/>
                    <a:pt x="9002" y="882"/>
                    <a:pt x="9300" y="1084"/>
                  </a:cubicBezTo>
                  <a:cubicBezTo>
                    <a:pt x="9454" y="1191"/>
                    <a:pt x="9585" y="1322"/>
                    <a:pt x="9740" y="1441"/>
                  </a:cubicBezTo>
                  <a:cubicBezTo>
                    <a:pt x="9776" y="1489"/>
                    <a:pt x="9823" y="1525"/>
                    <a:pt x="9883" y="1561"/>
                  </a:cubicBezTo>
                  <a:cubicBezTo>
                    <a:pt x="9919" y="1584"/>
                    <a:pt x="9954" y="1596"/>
                    <a:pt x="9990" y="1620"/>
                  </a:cubicBezTo>
                  <a:cubicBezTo>
                    <a:pt x="10193" y="1858"/>
                    <a:pt x="10431" y="2084"/>
                    <a:pt x="10669" y="2299"/>
                  </a:cubicBezTo>
                  <a:cubicBezTo>
                    <a:pt x="10824" y="2430"/>
                    <a:pt x="10943" y="2596"/>
                    <a:pt x="11050" y="2751"/>
                  </a:cubicBezTo>
                  <a:cubicBezTo>
                    <a:pt x="11121" y="2858"/>
                    <a:pt x="11145" y="3025"/>
                    <a:pt x="11252" y="3108"/>
                  </a:cubicBezTo>
                  <a:cubicBezTo>
                    <a:pt x="11478" y="3323"/>
                    <a:pt x="11538" y="3632"/>
                    <a:pt x="11717" y="3870"/>
                  </a:cubicBezTo>
                  <a:cubicBezTo>
                    <a:pt x="11895" y="4108"/>
                    <a:pt x="12014" y="4394"/>
                    <a:pt x="12133" y="4656"/>
                  </a:cubicBezTo>
                  <a:cubicBezTo>
                    <a:pt x="12252" y="4930"/>
                    <a:pt x="12371" y="5180"/>
                    <a:pt x="12443" y="5466"/>
                  </a:cubicBezTo>
                  <a:cubicBezTo>
                    <a:pt x="12490" y="5644"/>
                    <a:pt x="12562" y="5787"/>
                    <a:pt x="12621" y="5954"/>
                  </a:cubicBezTo>
                  <a:cubicBezTo>
                    <a:pt x="12729" y="6192"/>
                    <a:pt x="12836" y="6430"/>
                    <a:pt x="12931" y="6680"/>
                  </a:cubicBezTo>
                  <a:cubicBezTo>
                    <a:pt x="12955" y="6716"/>
                    <a:pt x="12955" y="6728"/>
                    <a:pt x="12955" y="6764"/>
                  </a:cubicBezTo>
                  <a:cubicBezTo>
                    <a:pt x="12979" y="7121"/>
                    <a:pt x="13169" y="7418"/>
                    <a:pt x="13276" y="7740"/>
                  </a:cubicBezTo>
                  <a:cubicBezTo>
                    <a:pt x="13336" y="7954"/>
                    <a:pt x="13455" y="8133"/>
                    <a:pt x="13502" y="8335"/>
                  </a:cubicBezTo>
                  <a:cubicBezTo>
                    <a:pt x="13562" y="8609"/>
                    <a:pt x="13586" y="8883"/>
                    <a:pt x="13610" y="9157"/>
                  </a:cubicBezTo>
                  <a:cubicBezTo>
                    <a:pt x="13633" y="9419"/>
                    <a:pt x="13574" y="9478"/>
                    <a:pt x="13324" y="9621"/>
                  </a:cubicBezTo>
                  <a:cubicBezTo>
                    <a:pt x="13098" y="9752"/>
                    <a:pt x="12848" y="9776"/>
                    <a:pt x="12610" y="9800"/>
                  </a:cubicBezTo>
                  <a:cubicBezTo>
                    <a:pt x="12443" y="9788"/>
                    <a:pt x="12264" y="9764"/>
                    <a:pt x="12086" y="9859"/>
                  </a:cubicBezTo>
                  <a:close/>
                  <a:moveTo>
                    <a:pt x="12991" y="9026"/>
                  </a:moveTo>
                  <a:cubicBezTo>
                    <a:pt x="12979" y="8800"/>
                    <a:pt x="12979" y="8585"/>
                    <a:pt x="12848" y="8395"/>
                  </a:cubicBezTo>
                  <a:cubicBezTo>
                    <a:pt x="12812" y="8347"/>
                    <a:pt x="12800" y="8276"/>
                    <a:pt x="12788" y="8216"/>
                  </a:cubicBezTo>
                  <a:cubicBezTo>
                    <a:pt x="12776" y="8097"/>
                    <a:pt x="12693" y="7978"/>
                    <a:pt x="12669" y="7859"/>
                  </a:cubicBezTo>
                  <a:cubicBezTo>
                    <a:pt x="12598" y="7573"/>
                    <a:pt x="12395" y="7323"/>
                    <a:pt x="12395" y="7014"/>
                  </a:cubicBezTo>
                  <a:cubicBezTo>
                    <a:pt x="12395" y="6978"/>
                    <a:pt x="12395" y="6966"/>
                    <a:pt x="12383" y="6942"/>
                  </a:cubicBezTo>
                  <a:cubicBezTo>
                    <a:pt x="12217" y="6621"/>
                    <a:pt x="12181" y="6263"/>
                    <a:pt x="11978" y="5966"/>
                  </a:cubicBezTo>
                  <a:cubicBezTo>
                    <a:pt x="11955" y="5930"/>
                    <a:pt x="11919" y="5847"/>
                    <a:pt x="11907" y="5787"/>
                  </a:cubicBezTo>
                  <a:cubicBezTo>
                    <a:pt x="11895" y="5513"/>
                    <a:pt x="11681" y="5287"/>
                    <a:pt x="11657" y="5001"/>
                  </a:cubicBezTo>
                  <a:cubicBezTo>
                    <a:pt x="11657" y="4954"/>
                    <a:pt x="11609" y="4918"/>
                    <a:pt x="11586" y="4870"/>
                  </a:cubicBezTo>
                  <a:cubicBezTo>
                    <a:pt x="11347" y="4501"/>
                    <a:pt x="11145" y="4085"/>
                    <a:pt x="10943" y="3692"/>
                  </a:cubicBezTo>
                  <a:cubicBezTo>
                    <a:pt x="10835" y="3489"/>
                    <a:pt x="10728" y="3263"/>
                    <a:pt x="10574" y="3085"/>
                  </a:cubicBezTo>
                  <a:cubicBezTo>
                    <a:pt x="10371" y="2858"/>
                    <a:pt x="10252" y="2561"/>
                    <a:pt x="9943" y="2442"/>
                  </a:cubicBezTo>
                  <a:cubicBezTo>
                    <a:pt x="9800" y="2192"/>
                    <a:pt x="9538" y="2037"/>
                    <a:pt x="9347" y="1834"/>
                  </a:cubicBezTo>
                  <a:cubicBezTo>
                    <a:pt x="9181" y="1668"/>
                    <a:pt x="9014" y="1525"/>
                    <a:pt x="8823" y="1406"/>
                  </a:cubicBezTo>
                  <a:cubicBezTo>
                    <a:pt x="8609" y="1251"/>
                    <a:pt x="8383" y="1120"/>
                    <a:pt x="8157" y="965"/>
                  </a:cubicBezTo>
                  <a:cubicBezTo>
                    <a:pt x="8073" y="906"/>
                    <a:pt x="7978" y="870"/>
                    <a:pt x="7895" y="834"/>
                  </a:cubicBezTo>
                  <a:cubicBezTo>
                    <a:pt x="7692" y="763"/>
                    <a:pt x="7490" y="691"/>
                    <a:pt x="7276" y="632"/>
                  </a:cubicBezTo>
                  <a:cubicBezTo>
                    <a:pt x="7156" y="584"/>
                    <a:pt x="7037" y="537"/>
                    <a:pt x="6906" y="537"/>
                  </a:cubicBezTo>
                  <a:cubicBezTo>
                    <a:pt x="6525" y="537"/>
                    <a:pt x="6133" y="477"/>
                    <a:pt x="5752" y="548"/>
                  </a:cubicBezTo>
                  <a:cubicBezTo>
                    <a:pt x="5466" y="608"/>
                    <a:pt x="5168" y="608"/>
                    <a:pt x="4882" y="668"/>
                  </a:cubicBezTo>
                  <a:cubicBezTo>
                    <a:pt x="4597" y="715"/>
                    <a:pt x="4323" y="775"/>
                    <a:pt x="4049" y="870"/>
                  </a:cubicBezTo>
                  <a:cubicBezTo>
                    <a:pt x="3799" y="953"/>
                    <a:pt x="3585" y="1120"/>
                    <a:pt x="3335" y="1203"/>
                  </a:cubicBezTo>
                  <a:cubicBezTo>
                    <a:pt x="2846" y="1382"/>
                    <a:pt x="2477" y="1763"/>
                    <a:pt x="2025" y="2013"/>
                  </a:cubicBezTo>
                  <a:cubicBezTo>
                    <a:pt x="1965" y="2037"/>
                    <a:pt x="1918" y="2120"/>
                    <a:pt x="1858" y="2180"/>
                  </a:cubicBezTo>
                  <a:cubicBezTo>
                    <a:pt x="1775" y="2299"/>
                    <a:pt x="1668" y="2418"/>
                    <a:pt x="1584" y="2537"/>
                  </a:cubicBezTo>
                  <a:cubicBezTo>
                    <a:pt x="1382" y="2787"/>
                    <a:pt x="1144" y="2977"/>
                    <a:pt x="1001" y="3263"/>
                  </a:cubicBezTo>
                  <a:cubicBezTo>
                    <a:pt x="929" y="3430"/>
                    <a:pt x="834" y="3573"/>
                    <a:pt x="810" y="3739"/>
                  </a:cubicBezTo>
                  <a:cubicBezTo>
                    <a:pt x="775" y="3906"/>
                    <a:pt x="727" y="4085"/>
                    <a:pt x="656" y="4239"/>
                  </a:cubicBezTo>
                  <a:cubicBezTo>
                    <a:pt x="548" y="4454"/>
                    <a:pt x="525" y="4680"/>
                    <a:pt x="489" y="4894"/>
                  </a:cubicBezTo>
                  <a:cubicBezTo>
                    <a:pt x="453" y="5466"/>
                    <a:pt x="477" y="6025"/>
                    <a:pt x="572" y="6597"/>
                  </a:cubicBezTo>
                  <a:cubicBezTo>
                    <a:pt x="810" y="8252"/>
                    <a:pt x="1049" y="9895"/>
                    <a:pt x="1263" y="11550"/>
                  </a:cubicBezTo>
                  <a:cubicBezTo>
                    <a:pt x="1287" y="11669"/>
                    <a:pt x="1299" y="11800"/>
                    <a:pt x="1346" y="11919"/>
                  </a:cubicBezTo>
                  <a:cubicBezTo>
                    <a:pt x="1441" y="12169"/>
                    <a:pt x="1477" y="12431"/>
                    <a:pt x="1525" y="12693"/>
                  </a:cubicBezTo>
                  <a:cubicBezTo>
                    <a:pt x="1537" y="12848"/>
                    <a:pt x="1561" y="12990"/>
                    <a:pt x="1620" y="13121"/>
                  </a:cubicBezTo>
                  <a:cubicBezTo>
                    <a:pt x="1703" y="13324"/>
                    <a:pt x="1739" y="13514"/>
                    <a:pt x="1775" y="13705"/>
                  </a:cubicBezTo>
                  <a:cubicBezTo>
                    <a:pt x="1846" y="14217"/>
                    <a:pt x="1858" y="14729"/>
                    <a:pt x="2061" y="15229"/>
                  </a:cubicBezTo>
                  <a:cubicBezTo>
                    <a:pt x="2084" y="15288"/>
                    <a:pt x="2084" y="15348"/>
                    <a:pt x="2096" y="15407"/>
                  </a:cubicBezTo>
                  <a:cubicBezTo>
                    <a:pt x="2120" y="15479"/>
                    <a:pt x="2132" y="15550"/>
                    <a:pt x="2156" y="15610"/>
                  </a:cubicBezTo>
                  <a:cubicBezTo>
                    <a:pt x="2263" y="15788"/>
                    <a:pt x="2311" y="15979"/>
                    <a:pt x="2323" y="16193"/>
                  </a:cubicBezTo>
                  <a:cubicBezTo>
                    <a:pt x="2334" y="16598"/>
                    <a:pt x="2573" y="16931"/>
                    <a:pt x="2573" y="17324"/>
                  </a:cubicBezTo>
                  <a:cubicBezTo>
                    <a:pt x="2573" y="17348"/>
                    <a:pt x="2596" y="17372"/>
                    <a:pt x="2608" y="17396"/>
                  </a:cubicBezTo>
                  <a:cubicBezTo>
                    <a:pt x="2715" y="17610"/>
                    <a:pt x="2799" y="17824"/>
                    <a:pt x="2918" y="18039"/>
                  </a:cubicBezTo>
                  <a:cubicBezTo>
                    <a:pt x="2977" y="18122"/>
                    <a:pt x="3037" y="18241"/>
                    <a:pt x="3132" y="18289"/>
                  </a:cubicBezTo>
                  <a:cubicBezTo>
                    <a:pt x="3346" y="18396"/>
                    <a:pt x="3573" y="18479"/>
                    <a:pt x="3858" y="18455"/>
                  </a:cubicBezTo>
                  <a:cubicBezTo>
                    <a:pt x="4287" y="18396"/>
                    <a:pt x="4716" y="18277"/>
                    <a:pt x="5168" y="18384"/>
                  </a:cubicBezTo>
                  <a:cubicBezTo>
                    <a:pt x="5549" y="18324"/>
                    <a:pt x="5942" y="18324"/>
                    <a:pt x="6299" y="18146"/>
                  </a:cubicBezTo>
                  <a:cubicBezTo>
                    <a:pt x="6537" y="18027"/>
                    <a:pt x="6585" y="17991"/>
                    <a:pt x="6549" y="17705"/>
                  </a:cubicBezTo>
                  <a:cubicBezTo>
                    <a:pt x="6502" y="17253"/>
                    <a:pt x="6442" y="16789"/>
                    <a:pt x="6383" y="16324"/>
                  </a:cubicBezTo>
                  <a:cubicBezTo>
                    <a:pt x="6371" y="16217"/>
                    <a:pt x="6359" y="16134"/>
                    <a:pt x="6359" y="16027"/>
                  </a:cubicBezTo>
                  <a:cubicBezTo>
                    <a:pt x="6359" y="15955"/>
                    <a:pt x="6383" y="15860"/>
                    <a:pt x="6430" y="15824"/>
                  </a:cubicBezTo>
                  <a:cubicBezTo>
                    <a:pt x="6549" y="15705"/>
                    <a:pt x="6680" y="15586"/>
                    <a:pt x="6883" y="15562"/>
                  </a:cubicBezTo>
                  <a:cubicBezTo>
                    <a:pt x="7252" y="15527"/>
                    <a:pt x="7621" y="15443"/>
                    <a:pt x="8014" y="15491"/>
                  </a:cubicBezTo>
                  <a:cubicBezTo>
                    <a:pt x="8645" y="15550"/>
                    <a:pt x="9288" y="15503"/>
                    <a:pt x="9919" y="15407"/>
                  </a:cubicBezTo>
                  <a:cubicBezTo>
                    <a:pt x="9978" y="15384"/>
                    <a:pt x="10038" y="15384"/>
                    <a:pt x="10109" y="15372"/>
                  </a:cubicBezTo>
                  <a:cubicBezTo>
                    <a:pt x="10466" y="15324"/>
                    <a:pt x="10812" y="15241"/>
                    <a:pt x="11133" y="15026"/>
                  </a:cubicBezTo>
                  <a:cubicBezTo>
                    <a:pt x="11383" y="14872"/>
                    <a:pt x="11562" y="14693"/>
                    <a:pt x="11657" y="14419"/>
                  </a:cubicBezTo>
                  <a:cubicBezTo>
                    <a:pt x="11740" y="14169"/>
                    <a:pt x="11824" y="13895"/>
                    <a:pt x="11764" y="13622"/>
                  </a:cubicBezTo>
                  <a:cubicBezTo>
                    <a:pt x="11717" y="13324"/>
                    <a:pt x="11669" y="13026"/>
                    <a:pt x="11776" y="12729"/>
                  </a:cubicBezTo>
                  <a:cubicBezTo>
                    <a:pt x="11788" y="12681"/>
                    <a:pt x="11764" y="12609"/>
                    <a:pt x="11740" y="12526"/>
                  </a:cubicBezTo>
                  <a:cubicBezTo>
                    <a:pt x="11597" y="12550"/>
                    <a:pt x="11478" y="12550"/>
                    <a:pt x="11359" y="12562"/>
                  </a:cubicBezTo>
                  <a:cubicBezTo>
                    <a:pt x="10931" y="12621"/>
                    <a:pt x="10478" y="12669"/>
                    <a:pt x="10050" y="12729"/>
                  </a:cubicBezTo>
                  <a:cubicBezTo>
                    <a:pt x="9871" y="12752"/>
                    <a:pt x="9692" y="12729"/>
                    <a:pt x="9526" y="12645"/>
                  </a:cubicBezTo>
                  <a:cubicBezTo>
                    <a:pt x="9383" y="12574"/>
                    <a:pt x="9228" y="12514"/>
                    <a:pt x="9085" y="12443"/>
                  </a:cubicBezTo>
                  <a:cubicBezTo>
                    <a:pt x="8919" y="12348"/>
                    <a:pt x="8823" y="12217"/>
                    <a:pt x="8800" y="12026"/>
                  </a:cubicBezTo>
                  <a:cubicBezTo>
                    <a:pt x="8740" y="11597"/>
                    <a:pt x="8752" y="11395"/>
                    <a:pt x="8930" y="11002"/>
                  </a:cubicBezTo>
                  <a:cubicBezTo>
                    <a:pt x="9026" y="10800"/>
                    <a:pt x="9157" y="10669"/>
                    <a:pt x="9383" y="10645"/>
                  </a:cubicBezTo>
                  <a:cubicBezTo>
                    <a:pt x="9478" y="10621"/>
                    <a:pt x="9573" y="10609"/>
                    <a:pt x="9681" y="10597"/>
                  </a:cubicBezTo>
                  <a:lnTo>
                    <a:pt x="11062" y="10419"/>
                  </a:lnTo>
                  <a:cubicBezTo>
                    <a:pt x="11240" y="10383"/>
                    <a:pt x="11407" y="10359"/>
                    <a:pt x="11526" y="10193"/>
                  </a:cubicBezTo>
                  <a:cubicBezTo>
                    <a:pt x="11526" y="10073"/>
                    <a:pt x="11502" y="9954"/>
                    <a:pt x="11502" y="9823"/>
                  </a:cubicBezTo>
                  <a:cubicBezTo>
                    <a:pt x="11502" y="9514"/>
                    <a:pt x="11645" y="9359"/>
                    <a:pt x="11943" y="9300"/>
                  </a:cubicBezTo>
                  <a:cubicBezTo>
                    <a:pt x="12121" y="9276"/>
                    <a:pt x="12312" y="9240"/>
                    <a:pt x="12502" y="9228"/>
                  </a:cubicBezTo>
                  <a:cubicBezTo>
                    <a:pt x="12717" y="9228"/>
                    <a:pt x="12860" y="9169"/>
                    <a:pt x="12991" y="90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138175" y="1954825"/>
              <a:ext cx="56575" cy="47650"/>
            </a:xfrm>
            <a:custGeom>
              <a:avLst/>
              <a:gdLst/>
              <a:ahLst/>
              <a:cxnLst/>
              <a:rect l="l" t="t" r="r" b="b"/>
              <a:pathLst>
                <a:path w="2263" h="1906" extrusionOk="0">
                  <a:moveTo>
                    <a:pt x="358" y="1906"/>
                  </a:moveTo>
                  <a:cubicBezTo>
                    <a:pt x="310" y="1882"/>
                    <a:pt x="203" y="1858"/>
                    <a:pt x="132" y="1811"/>
                  </a:cubicBezTo>
                  <a:cubicBezTo>
                    <a:pt x="24" y="1751"/>
                    <a:pt x="1" y="1608"/>
                    <a:pt x="84" y="1513"/>
                  </a:cubicBezTo>
                  <a:cubicBezTo>
                    <a:pt x="274" y="1334"/>
                    <a:pt x="429" y="1108"/>
                    <a:pt x="596" y="918"/>
                  </a:cubicBezTo>
                  <a:cubicBezTo>
                    <a:pt x="632" y="858"/>
                    <a:pt x="715" y="822"/>
                    <a:pt x="775" y="787"/>
                  </a:cubicBezTo>
                  <a:cubicBezTo>
                    <a:pt x="1096" y="620"/>
                    <a:pt x="1394" y="418"/>
                    <a:pt x="1667" y="156"/>
                  </a:cubicBezTo>
                  <a:cubicBezTo>
                    <a:pt x="1703" y="120"/>
                    <a:pt x="1751" y="84"/>
                    <a:pt x="1810" y="60"/>
                  </a:cubicBezTo>
                  <a:cubicBezTo>
                    <a:pt x="1918" y="1"/>
                    <a:pt x="2037" y="1"/>
                    <a:pt x="2120" y="84"/>
                  </a:cubicBezTo>
                  <a:cubicBezTo>
                    <a:pt x="2227" y="156"/>
                    <a:pt x="2263" y="299"/>
                    <a:pt x="2203" y="430"/>
                  </a:cubicBezTo>
                  <a:cubicBezTo>
                    <a:pt x="2179" y="477"/>
                    <a:pt x="2156" y="513"/>
                    <a:pt x="2120" y="560"/>
                  </a:cubicBezTo>
                  <a:cubicBezTo>
                    <a:pt x="1965" y="727"/>
                    <a:pt x="1810" y="918"/>
                    <a:pt x="1620" y="1049"/>
                  </a:cubicBezTo>
                  <a:cubicBezTo>
                    <a:pt x="1334" y="1251"/>
                    <a:pt x="1072" y="1465"/>
                    <a:pt x="786" y="1692"/>
                  </a:cubicBezTo>
                  <a:cubicBezTo>
                    <a:pt x="679" y="1787"/>
                    <a:pt x="560" y="1870"/>
                    <a:pt x="358" y="19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149500" y="2052475"/>
              <a:ext cx="53600" cy="30375"/>
            </a:xfrm>
            <a:custGeom>
              <a:avLst/>
              <a:gdLst/>
              <a:ahLst/>
              <a:cxnLst/>
              <a:rect l="l" t="t" r="r" b="b"/>
              <a:pathLst>
                <a:path w="2144" h="1215" extrusionOk="0">
                  <a:moveTo>
                    <a:pt x="1774" y="1215"/>
                  </a:moveTo>
                  <a:cubicBezTo>
                    <a:pt x="1726" y="1191"/>
                    <a:pt x="1607" y="1179"/>
                    <a:pt x="1512" y="1131"/>
                  </a:cubicBezTo>
                  <a:cubicBezTo>
                    <a:pt x="1107" y="953"/>
                    <a:pt x="714" y="774"/>
                    <a:pt x="322" y="595"/>
                  </a:cubicBezTo>
                  <a:cubicBezTo>
                    <a:pt x="167" y="536"/>
                    <a:pt x="60" y="429"/>
                    <a:pt x="36" y="274"/>
                  </a:cubicBezTo>
                  <a:cubicBezTo>
                    <a:pt x="0" y="119"/>
                    <a:pt x="95" y="0"/>
                    <a:pt x="238" y="36"/>
                  </a:cubicBezTo>
                  <a:cubicBezTo>
                    <a:pt x="441" y="60"/>
                    <a:pt x="631" y="119"/>
                    <a:pt x="810" y="191"/>
                  </a:cubicBezTo>
                  <a:cubicBezTo>
                    <a:pt x="1179" y="345"/>
                    <a:pt x="1536" y="512"/>
                    <a:pt x="1905" y="655"/>
                  </a:cubicBezTo>
                  <a:cubicBezTo>
                    <a:pt x="2072" y="714"/>
                    <a:pt x="2143" y="834"/>
                    <a:pt x="2119" y="976"/>
                  </a:cubicBezTo>
                  <a:cubicBezTo>
                    <a:pt x="2084" y="1107"/>
                    <a:pt x="1988" y="1179"/>
                    <a:pt x="1774" y="1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151575" y="2014075"/>
              <a:ext cx="53000" cy="17575"/>
            </a:xfrm>
            <a:custGeom>
              <a:avLst/>
              <a:gdLst/>
              <a:ahLst/>
              <a:cxnLst/>
              <a:rect l="l" t="t" r="r" b="b"/>
              <a:pathLst>
                <a:path w="2120" h="703" extrusionOk="0">
                  <a:moveTo>
                    <a:pt x="1024" y="95"/>
                  </a:moveTo>
                  <a:cubicBezTo>
                    <a:pt x="1227" y="72"/>
                    <a:pt x="1441" y="36"/>
                    <a:pt x="1643" y="24"/>
                  </a:cubicBezTo>
                  <a:cubicBezTo>
                    <a:pt x="1786" y="0"/>
                    <a:pt x="1905" y="36"/>
                    <a:pt x="2001" y="95"/>
                  </a:cubicBezTo>
                  <a:cubicBezTo>
                    <a:pt x="2108" y="155"/>
                    <a:pt x="2120" y="298"/>
                    <a:pt x="2036" y="381"/>
                  </a:cubicBezTo>
                  <a:cubicBezTo>
                    <a:pt x="1941" y="441"/>
                    <a:pt x="1846" y="512"/>
                    <a:pt x="1739" y="524"/>
                  </a:cubicBezTo>
                  <a:cubicBezTo>
                    <a:pt x="1310" y="596"/>
                    <a:pt x="870" y="643"/>
                    <a:pt x="441" y="691"/>
                  </a:cubicBezTo>
                  <a:cubicBezTo>
                    <a:pt x="358" y="703"/>
                    <a:pt x="250" y="679"/>
                    <a:pt x="143" y="643"/>
                  </a:cubicBezTo>
                  <a:cubicBezTo>
                    <a:pt x="60" y="619"/>
                    <a:pt x="0" y="560"/>
                    <a:pt x="0" y="453"/>
                  </a:cubicBezTo>
                  <a:cubicBezTo>
                    <a:pt x="0" y="357"/>
                    <a:pt x="24" y="298"/>
                    <a:pt x="96" y="274"/>
                  </a:cubicBezTo>
                  <a:cubicBezTo>
                    <a:pt x="215" y="226"/>
                    <a:pt x="334" y="179"/>
                    <a:pt x="453" y="155"/>
                  </a:cubicBezTo>
                  <a:cubicBezTo>
                    <a:pt x="655" y="143"/>
                    <a:pt x="846" y="131"/>
                    <a:pt x="1024" y="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0"/>
            <p:cNvSpPr/>
            <p:nvPr/>
          </p:nvSpPr>
          <p:spPr>
            <a:xfrm>
              <a:off x="2811650" y="1782500"/>
              <a:ext cx="194100" cy="218800"/>
            </a:xfrm>
            <a:custGeom>
              <a:avLst/>
              <a:gdLst/>
              <a:ahLst/>
              <a:cxnLst/>
              <a:rect l="l" t="t" r="r" b="b"/>
              <a:pathLst>
                <a:path w="7764" h="8752" extrusionOk="0">
                  <a:moveTo>
                    <a:pt x="3858" y="84"/>
                  </a:moveTo>
                  <a:cubicBezTo>
                    <a:pt x="4072" y="60"/>
                    <a:pt x="4275" y="12"/>
                    <a:pt x="4501" y="12"/>
                  </a:cubicBezTo>
                  <a:cubicBezTo>
                    <a:pt x="4692" y="0"/>
                    <a:pt x="4906" y="24"/>
                    <a:pt x="5096" y="48"/>
                  </a:cubicBezTo>
                  <a:cubicBezTo>
                    <a:pt x="5144" y="48"/>
                    <a:pt x="5203" y="72"/>
                    <a:pt x="5227" y="84"/>
                  </a:cubicBezTo>
                  <a:cubicBezTo>
                    <a:pt x="5477" y="238"/>
                    <a:pt x="5751" y="405"/>
                    <a:pt x="5989" y="560"/>
                  </a:cubicBezTo>
                  <a:cubicBezTo>
                    <a:pt x="6073" y="619"/>
                    <a:pt x="6168" y="715"/>
                    <a:pt x="6227" y="798"/>
                  </a:cubicBezTo>
                  <a:cubicBezTo>
                    <a:pt x="6549" y="1227"/>
                    <a:pt x="6870" y="1679"/>
                    <a:pt x="7180" y="2108"/>
                  </a:cubicBezTo>
                  <a:cubicBezTo>
                    <a:pt x="7263" y="2227"/>
                    <a:pt x="7347" y="2358"/>
                    <a:pt x="7370" y="2512"/>
                  </a:cubicBezTo>
                  <a:cubicBezTo>
                    <a:pt x="7370" y="2536"/>
                    <a:pt x="7382" y="2560"/>
                    <a:pt x="7382" y="2584"/>
                  </a:cubicBezTo>
                  <a:cubicBezTo>
                    <a:pt x="7680" y="3203"/>
                    <a:pt x="7644" y="3870"/>
                    <a:pt x="7740" y="4501"/>
                  </a:cubicBezTo>
                  <a:cubicBezTo>
                    <a:pt x="7740" y="4536"/>
                    <a:pt x="7763" y="4584"/>
                    <a:pt x="7740" y="4620"/>
                  </a:cubicBezTo>
                  <a:cubicBezTo>
                    <a:pt x="7597" y="5084"/>
                    <a:pt x="7597" y="5596"/>
                    <a:pt x="7382" y="6037"/>
                  </a:cubicBezTo>
                  <a:cubicBezTo>
                    <a:pt x="7347" y="6132"/>
                    <a:pt x="7299" y="6215"/>
                    <a:pt x="7239" y="6310"/>
                  </a:cubicBezTo>
                  <a:cubicBezTo>
                    <a:pt x="7073" y="6549"/>
                    <a:pt x="6870" y="6751"/>
                    <a:pt x="6763" y="7025"/>
                  </a:cubicBezTo>
                  <a:cubicBezTo>
                    <a:pt x="6739" y="7084"/>
                    <a:pt x="6680" y="7120"/>
                    <a:pt x="6644" y="7156"/>
                  </a:cubicBezTo>
                  <a:cubicBezTo>
                    <a:pt x="6346" y="7382"/>
                    <a:pt x="6049" y="7620"/>
                    <a:pt x="5739" y="7823"/>
                  </a:cubicBezTo>
                  <a:cubicBezTo>
                    <a:pt x="5549" y="7942"/>
                    <a:pt x="5358" y="8061"/>
                    <a:pt x="5168" y="8120"/>
                  </a:cubicBezTo>
                  <a:cubicBezTo>
                    <a:pt x="4811" y="8227"/>
                    <a:pt x="4489" y="8442"/>
                    <a:pt x="4096" y="8442"/>
                  </a:cubicBezTo>
                  <a:cubicBezTo>
                    <a:pt x="4060" y="8442"/>
                    <a:pt x="4025" y="8454"/>
                    <a:pt x="3989" y="8465"/>
                  </a:cubicBezTo>
                  <a:cubicBezTo>
                    <a:pt x="3572" y="8692"/>
                    <a:pt x="3108" y="8644"/>
                    <a:pt x="2667" y="8716"/>
                  </a:cubicBezTo>
                  <a:cubicBezTo>
                    <a:pt x="2501" y="8751"/>
                    <a:pt x="2358" y="8656"/>
                    <a:pt x="2203" y="8596"/>
                  </a:cubicBezTo>
                  <a:cubicBezTo>
                    <a:pt x="2025" y="8525"/>
                    <a:pt x="1870" y="8430"/>
                    <a:pt x="1679" y="8370"/>
                  </a:cubicBezTo>
                  <a:cubicBezTo>
                    <a:pt x="1572" y="8335"/>
                    <a:pt x="1465" y="8275"/>
                    <a:pt x="1382" y="8156"/>
                  </a:cubicBezTo>
                  <a:cubicBezTo>
                    <a:pt x="1274" y="7977"/>
                    <a:pt x="1108" y="7834"/>
                    <a:pt x="1012" y="7644"/>
                  </a:cubicBezTo>
                  <a:cubicBezTo>
                    <a:pt x="929" y="7477"/>
                    <a:pt x="774" y="7370"/>
                    <a:pt x="655" y="7215"/>
                  </a:cubicBezTo>
                  <a:cubicBezTo>
                    <a:pt x="358" y="6858"/>
                    <a:pt x="227" y="6477"/>
                    <a:pt x="179" y="6025"/>
                  </a:cubicBezTo>
                  <a:cubicBezTo>
                    <a:pt x="131" y="5620"/>
                    <a:pt x="60" y="5239"/>
                    <a:pt x="12" y="4834"/>
                  </a:cubicBezTo>
                  <a:cubicBezTo>
                    <a:pt x="0" y="4656"/>
                    <a:pt x="0" y="4489"/>
                    <a:pt x="12" y="4310"/>
                  </a:cubicBezTo>
                  <a:cubicBezTo>
                    <a:pt x="12" y="4227"/>
                    <a:pt x="48" y="4132"/>
                    <a:pt x="36" y="4048"/>
                  </a:cubicBezTo>
                  <a:cubicBezTo>
                    <a:pt x="12" y="3834"/>
                    <a:pt x="60" y="3643"/>
                    <a:pt x="120" y="3453"/>
                  </a:cubicBezTo>
                  <a:cubicBezTo>
                    <a:pt x="179" y="3251"/>
                    <a:pt x="239" y="3060"/>
                    <a:pt x="310" y="2881"/>
                  </a:cubicBezTo>
                  <a:cubicBezTo>
                    <a:pt x="370" y="2762"/>
                    <a:pt x="453" y="2643"/>
                    <a:pt x="524" y="2524"/>
                  </a:cubicBezTo>
                  <a:cubicBezTo>
                    <a:pt x="667" y="2310"/>
                    <a:pt x="822" y="2096"/>
                    <a:pt x="953" y="1869"/>
                  </a:cubicBezTo>
                  <a:cubicBezTo>
                    <a:pt x="1108" y="1631"/>
                    <a:pt x="1251" y="1417"/>
                    <a:pt x="1489" y="1250"/>
                  </a:cubicBezTo>
                  <a:cubicBezTo>
                    <a:pt x="1548" y="1203"/>
                    <a:pt x="1608" y="1155"/>
                    <a:pt x="1655" y="1096"/>
                  </a:cubicBezTo>
                  <a:cubicBezTo>
                    <a:pt x="1882" y="857"/>
                    <a:pt x="2132" y="679"/>
                    <a:pt x="2417" y="548"/>
                  </a:cubicBezTo>
                  <a:cubicBezTo>
                    <a:pt x="2441" y="536"/>
                    <a:pt x="2453" y="536"/>
                    <a:pt x="2477" y="524"/>
                  </a:cubicBezTo>
                  <a:cubicBezTo>
                    <a:pt x="2798" y="238"/>
                    <a:pt x="3203" y="167"/>
                    <a:pt x="3632" y="131"/>
                  </a:cubicBezTo>
                  <a:cubicBezTo>
                    <a:pt x="3691" y="119"/>
                    <a:pt x="3787" y="107"/>
                    <a:pt x="3858" y="84"/>
                  </a:cubicBezTo>
                  <a:close/>
                  <a:moveTo>
                    <a:pt x="3799" y="655"/>
                  </a:moveTo>
                  <a:cubicBezTo>
                    <a:pt x="3453" y="667"/>
                    <a:pt x="3037" y="738"/>
                    <a:pt x="2703" y="1024"/>
                  </a:cubicBezTo>
                  <a:cubicBezTo>
                    <a:pt x="2679" y="1036"/>
                    <a:pt x="2679" y="1036"/>
                    <a:pt x="2667" y="1036"/>
                  </a:cubicBezTo>
                  <a:cubicBezTo>
                    <a:pt x="2239" y="1215"/>
                    <a:pt x="1965" y="1596"/>
                    <a:pt x="1608" y="1869"/>
                  </a:cubicBezTo>
                  <a:cubicBezTo>
                    <a:pt x="1358" y="2262"/>
                    <a:pt x="1072" y="2631"/>
                    <a:pt x="858" y="3036"/>
                  </a:cubicBezTo>
                  <a:cubicBezTo>
                    <a:pt x="584" y="3513"/>
                    <a:pt x="524" y="4060"/>
                    <a:pt x="560" y="4608"/>
                  </a:cubicBezTo>
                  <a:cubicBezTo>
                    <a:pt x="584" y="5132"/>
                    <a:pt x="679" y="5656"/>
                    <a:pt x="751" y="6191"/>
                  </a:cubicBezTo>
                  <a:cubicBezTo>
                    <a:pt x="762" y="6275"/>
                    <a:pt x="786" y="6382"/>
                    <a:pt x="858" y="6453"/>
                  </a:cubicBezTo>
                  <a:cubicBezTo>
                    <a:pt x="1120" y="6775"/>
                    <a:pt x="1358" y="7108"/>
                    <a:pt x="1584" y="7453"/>
                  </a:cubicBezTo>
                  <a:cubicBezTo>
                    <a:pt x="1846" y="7846"/>
                    <a:pt x="2286" y="7965"/>
                    <a:pt x="2679" y="8108"/>
                  </a:cubicBezTo>
                  <a:cubicBezTo>
                    <a:pt x="2715" y="8120"/>
                    <a:pt x="2727" y="8108"/>
                    <a:pt x="2763" y="8108"/>
                  </a:cubicBezTo>
                  <a:cubicBezTo>
                    <a:pt x="3072" y="8049"/>
                    <a:pt x="3406" y="8108"/>
                    <a:pt x="3703" y="7906"/>
                  </a:cubicBezTo>
                  <a:cubicBezTo>
                    <a:pt x="3751" y="7870"/>
                    <a:pt x="3799" y="7870"/>
                    <a:pt x="3858" y="7858"/>
                  </a:cubicBezTo>
                  <a:cubicBezTo>
                    <a:pt x="4144" y="7823"/>
                    <a:pt x="4418" y="7739"/>
                    <a:pt x="4692" y="7668"/>
                  </a:cubicBezTo>
                  <a:cubicBezTo>
                    <a:pt x="5061" y="7561"/>
                    <a:pt x="5394" y="7382"/>
                    <a:pt x="5692" y="7156"/>
                  </a:cubicBezTo>
                  <a:cubicBezTo>
                    <a:pt x="5858" y="7037"/>
                    <a:pt x="6037" y="6894"/>
                    <a:pt x="6192" y="6751"/>
                  </a:cubicBezTo>
                  <a:cubicBezTo>
                    <a:pt x="6239" y="6715"/>
                    <a:pt x="6275" y="6668"/>
                    <a:pt x="6311" y="6608"/>
                  </a:cubicBezTo>
                  <a:cubicBezTo>
                    <a:pt x="6418" y="6453"/>
                    <a:pt x="6489" y="6310"/>
                    <a:pt x="6608" y="6180"/>
                  </a:cubicBezTo>
                  <a:cubicBezTo>
                    <a:pt x="6799" y="5953"/>
                    <a:pt x="6930" y="5703"/>
                    <a:pt x="7001" y="5418"/>
                  </a:cubicBezTo>
                  <a:cubicBezTo>
                    <a:pt x="7061" y="5132"/>
                    <a:pt x="7073" y="4846"/>
                    <a:pt x="7180" y="4572"/>
                  </a:cubicBezTo>
                  <a:cubicBezTo>
                    <a:pt x="7192" y="4513"/>
                    <a:pt x="7180" y="4453"/>
                    <a:pt x="7180" y="4370"/>
                  </a:cubicBezTo>
                  <a:cubicBezTo>
                    <a:pt x="7132" y="3989"/>
                    <a:pt x="7108" y="3596"/>
                    <a:pt x="7025" y="3215"/>
                  </a:cubicBezTo>
                  <a:cubicBezTo>
                    <a:pt x="6954" y="2881"/>
                    <a:pt x="6870" y="2560"/>
                    <a:pt x="6656" y="2274"/>
                  </a:cubicBezTo>
                  <a:cubicBezTo>
                    <a:pt x="6418" y="1965"/>
                    <a:pt x="6180" y="1655"/>
                    <a:pt x="5977" y="1334"/>
                  </a:cubicBezTo>
                  <a:cubicBezTo>
                    <a:pt x="5823" y="1131"/>
                    <a:pt x="5680" y="941"/>
                    <a:pt x="5418" y="857"/>
                  </a:cubicBezTo>
                  <a:cubicBezTo>
                    <a:pt x="5346" y="846"/>
                    <a:pt x="5287" y="786"/>
                    <a:pt x="5227" y="738"/>
                  </a:cubicBezTo>
                  <a:cubicBezTo>
                    <a:pt x="5025" y="548"/>
                    <a:pt x="4751" y="524"/>
                    <a:pt x="4489" y="548"/>
                  </a:cubicBezTo>
                  <a:cubicBezTo>
                    <a:pt x="4275" y="595"/>
                    <a:pt x="4084" y="619"/>
                    <a:pt x="3799" y="6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3019125" y="1927450"/>
              <a:ext cx="24725" cy="25025"/>
            </a:xfrm>
            <a:custGeom>
              <a:avLst/>
              <a:gdLst/>
              <a:ahLst/>
              <a:cxnLst/>
              <a:rect l="l" t="t" r="r" b="b"/>
              <a:pathLst>
                <a:path w="989" h="1001" extrusionOk="0">
                  <a:moveTo>
                    <a:pt x="548" y="977"/>
                  </a:moveTo>
                  <a:lnTo>
                    <a:pt x="512" y="977"/>
                  </a:lnTo>
                  <a:cubicBezTo>
                    <a:pt x="357" y="1001"/>
                    <a:pt x="191" y="989"/>
                    <a:pt x="95" y="810"/>
                  </a:cubicBezTo>
                  <a:cubicBezTo>
                    <a:pt x="12" y="632"/>
                    <a:pt x="0" y="453"/>
                    <a:pt x="131" y="286"/>
                  </a:cubicBezTo>
                  <a:cubicBezTo>
                    <a:pt x="203" y="179"/>
                    <a:pt x="298" y="108"/>
                    <a:pt x="429" y="84"/>
                  </a:cubicBezTo>
                  <a:cubicBezTo>
                    <a:pt x="726" y="1"/>
                    <a:pt x="869" y="108"/>
                    <a:pt x="929" y="405"/>
                  </a:cubicBezTo>
                  <a:lnTo>
                    <a:pt x="929" y="429"/>
                  </a:lnTo>
                  <a:cubicBezTo>
                    <a:pt x="988" y="810"/>
                    <a:pt x="905" y="929"/>
                    <a:pt x="548" y="9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2869100" y="1840225"/>
              <a:ext cx="68475" cy="95875"/>
            </a:xfrm>
            <a:custGeom>
              <a:avLst/>
              <a:gdLst/>
              <a:ahLst/>
              <a:cxnLst/>
              <a:rect l="l" t="t" r="r" b="b"/>
              <a:pathLst>
                <a:path w="2739" h="3835" extrusionOk="0">
                  <a:moveTo>
                    <a:pt x="1679" y="2454"/>
                  </a:moveTo>
                  <a:cubicBezTo>
                    <a:pt x="1298" y="2477"/>
                    <a:pt x="905" y="2466"/>
                    <a:pt x="560" y="2716"/>
                  </a:cubicBezTo>
                  <a:cubicBezTo>
                    <a:pt x="536" y="2918"/>
                    <a:pt x="500" y="3120"/>
                    <a:pt x="536" y="3335"/>
                  </a:cubicBezTo>
                  <a:cubicBezTo>
                    <a:pt x="548" y="3418"/>
                    <a:pt x="548" y="3513"/>
                    <a:pt x="536" y="3597"/>
                  </a:cubicBezTo>
                  <a:cubicBezTo>
                    <a:pt x="512" y="3728"/>
                    <a:pt x="429" y="3835"/>
                    <a:pt x="322" y="3835"/>
                  </a:cubicBezTo>
                  <a:cubicBezTo>
                    <a:pt x="203" y="3835"/>
                    <a:pt x="131" y="3763"/>
                    <a:pt x="108" y="3656"/>
                  </a:cubicBezTo>
                  <a:cubicBezTo>
                    <a:pt x="60" y="3490"/>
                    <a:pt x="0" y="3311"/>
                    <a:pt x="0" y="3156"/>
                  </a:cubicBezTo>
                  <a:cubicBezTo>
                    <a:pt x="0" y="2858"/>
                    <a:pt x="36" y="2561"/>
                    <a:pt x="84" y="2263"/>
                  </a:cubicBezTo>
                  <a:cubicBezTo>
                    <a:pt x="119" y="2061"/>
                    <a:pt x="131" y="1858"/>
                    <a:pt x="143" y="1668"/>
                  </a:cubicBezTo>
                  <a:cubicBezTo>
                    <a:pt x="179" y="1227"/>
                    <a:pt x="250" y="787"/>
                    <a:pt x="405" y="382"/>
                  </a:cubicBezTo>
                  <a:cubicBezTo>
                    <a:pt x="500" y="96"/>
                    <a:pt x="858" y="1"/>
                    <a:pt x="1108" y="180"/>
                  </a:cubicBezTo>
                  <a:cubicBezTo>
                    <a:pt x="1251" y="263"/>
                    <a:pt x="1358" y="394"/>
                    <a:pt x="1405" y="549"/>
                  </a:cubicBezTo>
                  <a:lnTo>
                    <a:pt x="1727" y="1263"/>
                  </a:lnTo>
                  <a:cubicBezTo>
                    <a:pt x="1786" y="1394"/>
                    <a:pt x="1858" y="1525"/>
                    <a:pt x="1953" y="1644"/>
                  </a:cubicBezTo>
                  <a:cubicBezTo>
                    <a:pt x="2084" y="1858"/>
                    <a:pt x="2203" y="2085"/>
                    <a:pt x="2263" y="2335"/>
                  </a:cubicBezTo>
                  <a:cubicBezTo>
                    <a:pt x="2334" y="2585"/>
                    <a:pt x="2429" y="2823"/>
                    <a:pt x="2584" y="3049"/>
                  </a:cubicBezTo>
                  <a:cubicBezTo>
                    <a:pt x="2667" y="3168"/>
                    <a:pt x="2739" y="3287"/>
                    <a:pt x="2739" y="3430"/>
                  </a:cubicBezTo>
                  <a:cubicBezTo>
                    <a:pt x="2739" y="3549"/>
                    <a:pt x="2667" y="3656"/>
                    <a:pt x="2560" y="3704"/>
                  </a:cubicBezTo>
                  <a:cubicBezTo>
                    <a:pt x="2441" y="3751"/>
                    <a:pt x="2286" y="3716"/>
                    <a:pt x="2227" y="3585"/>
                  </a:cubicBezTo>
                  <a:cubicBezTo>
                    <a:pt x="2096" y="3347"/>
                    <a:pt x="1917" y="3120"/>
                    <a:pt x="1846" y="2858"/>
                  </a:cubicBezTo>
                  <a:cubicBezTo>
                    <a:pt x="1798" y="2704"/>
                    <a:pt x="1727" y="2585"/>
                    <a:pt x="1679" y="2454"/>
                  </a:cubicBezTo>
                  <a:close/>
                  <a:moveTo>
                    <a:pt x="1453" y="1918"/>
                  </a:moveTo>
                  <a:cubicBezTo>
                    <a:pt x="1191" y="1561"/>
                    <a:pt x="1179" y="1120"/>
                    <a:pt x="858" y="823"/>
                  </a:cubicBezTo>
                  <a:cubicBezTo>
                    <a:pt x="834" y="882"/>
                    <a:pt x="786" y="930"/>
                    <a:pt x="774" y="989"/>
                  </a:cubicBezTo>
                  <a:cubicBezTo>
                    <a:pt x="739" y="1323"/>
                    <a:pt x="619" y="1644"/>
                    <a:pt x="715" y="2001"/>
                  </a:cubicBezTo>
                  <a:cubicBezTo>
                    <a:pt x="941" y="2025"/>
                    <a:pt x="1155" y="1966"/>
                    <a:pt x="1453"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13;p30"/>
          <p:cNvSpPr/>
          <p:nvPr/>
        </p:nvSpPr>
        <p:spPr>
          <a:xfrm>
            <a:off x="7143768" y="1643056"/>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7;p30"/>
          <p:cNvSpPr txBox="1">
            <a:spLocks/>
          </p:cNvSpPr>
          <p:nvPr/>
        </p:nvSpPr>
        <p:spPr>
          <a:xfrm>
            <a:off x="5572132" y="1928808"/>
            <a:ext cx="749700" cy="57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2800"/>
              <a:buFont typeface="Pangolin"/>
              <a:buNone/>
              <a:tabLst/>
              <a:defRPr/>
            </a:pPr>
            <a:r>
              <a:rPr kumimoji="0" lang="en" sz="2800" b="1" i="0" u="none" strike="noStrike" kern="0" cap="none" spc="0" normalizeH="0" baseline="0" noProof="0" dirty="0" smtClean="0">
                <a:ln>
                  <a:noFill/>
                </a:ln>
                <a:solidFill>
                  <a:schemeClr val="dk1"/>
                </a:solidFill>
                <a:effectLst/>
                <a:uLnTx/>
                <a:uFillTx/>
                <a:latin typeface="Pangolin"/>
                <a:ea typeface="Pangolin"/>
                <a:cs typeface="Pangolin"/>
                <a:sym typeface="Pangolin"/>
              </a:rPr>
              <a:t>04</a:t>
            </a:r>
            <a:endParaRPr kumimoji="0" lang="en" sz="2800" b="1" i="0" u="none" strike="noStrike" kern="0" cap="none" spc="0" normalizeH="0" baseline="0" noProof="0" dirty="0">
              <a:ln>
                <a:noFill/>
              </a:ln>
              <a:solidFill>
                <a:schemeClr val="dk1"/>
              </a:solidFill>
              <a:effectLst/>
              <a:uLnTx/>
              <a:uFillTx/>
              <a:latin typeface="Pangolin"/>
              <a:ea typeface="Pangolin"/>
              <a:cs typeface="Pangolin"/>
              <a:sym typeface="Pangolin"/>
            </a:endParaRPr>
          </a:p>
        </p:txBody>
      </p:sp>
      <p:sp>
        <p:nvSpPr>
          <p:cNvPr id="37" name="Google Shape;317;p30"/>
          <p:cNvSpPr txBox="1">
            <a:spLocks/>
          </p:cNvSpPr>
          <p:nvPr/>
        </p:nvSpPr>
        <p:spPr>
          <a:xfrm>
            <a:off x="7358082" y="1928808"/>
            <a:ext cx="749700" cy="5760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2800"/>
              <a:buFont typeface="Pangolin"/>
              <a:buNone/>
              <a:tabLst/>
              <a:defRPr/>
            </a:pPr>
            <a:r>
              <a:rPr kumimoji="0" lang="en" sz="2800" b="1" i="0" u="none" strike="noStrike" kern="0" cap="none" spc="0" normalizeH="0" baseline="0" noProof="0" dirty="0" smtClean="0">
                <a:ln>
                  <a:noFill/>
                </a:ln>
                <a:solidFill>
                  <a:schemeClr val="dk1"/>
                </a:solidFill>
                <a:effectLst/>
                <a:uLnTx/>
                <a:uFillTx/>
                <a:latin typeface="Pangolin"/>
                <a:ea typeface="Pangolin"/>
                <a:cs typeface="Pangolin"/>
                <a:sym typeface="Pangolin"/>
              </a:rPr>
              <a:t>0</a:t>
            </a:r>
            <a:r>
              <a:rPr kumimoji="0" lang="ru-RU" sz="2800" b="1" i="0" u="none" strike="noStrike" kern="0" cap="none" spc="0" normalizeH="0" baseline="0" noProof="0" dirty="0" smtClean="0">
                <a:ln>
                  <a:noFill/>
                </a:ln>
                <a:solidFill>
                  <a:schemeClr val="dk1"/>
                </a:solidFill>
                <a:effectLst/>
                <a:uLnTx/>
                <a:uFillTx/>
                <a:latin typeface="Pangolin"/>
                <a:ea typeface="Pangolin"/>
                <a:cs typeface="Pangolin"/>
                <a:sym typeface="Pangolin"/>
              </a:rPr>
              <a:t>5</a:t>
            </a:r>
            <a:endParaRPr kumimoji="0" lang="en" sz="2800" b="1" i="0" u="none" strike="noStrike" kern="0" cap="none" spc="0" normalizeH="0" baseline="0" noProof="0" dirty="0">
              <a:ln>
                <a:noFill/>
              </a:ln>
              <a:solidFill>
                <a:schemeClr val="dk1"/>
              </a:solidFill>
              <a:effectLst/>
              <a:uLnTx/>
              <a:uFillTx/>
              <a:latin typeface="Pangolin"/>
              <a:ea typeface="Pangolin"/>
              <a:cs typeface="Pangolin"/>
              <a:sym typeface="Pangolin"/>
            </a:endParaRPr>
          </a:p>
        </p:txBody>
      </p:sp>
      <p:sp>
        <p:nvSpPr>
          <p:cNvPr id="38" name="Google Shape;308;p30"/>
          <p:cNvSpPr txBox="1">
            <a:spLocks/>
          </p:cNvSpPr>
          <p:nvPr/>
        </p:nvSpPr>
        <p:spPr>
          <a:xfrm>
            <a:off x="7000892" y="2857502"/>
            <a:ext cx="1819800" cy="4482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Pangolin"/>
              <a:buNone/>
              <a:tabLst/>
              <a:defRPr/>
            </a:pPr>
            <a:r>
              <a:rPr lang="en-US" sz="2800" b="1" dirty="0" smtClean="0">
                <a:solidFill>
                  <a:schemeClr val="dk1"/>
                </a:solidFill>
                <a:latin typeface="Pangolin"/>
                <a:ea typeface="Pangolin"/>
                <a:cs typeface="Pangolin"/>
                <a:sym typeface="Pangolin"/>
              </a:rPr>
              <a:t>Grammar</a:t>
            </a:r>
            <a:endParaRPr kumimoji="0" lang="en-US" sz="2800" b="1" i="0" u="none" strike="noStrike" kern="0" cap="none" spc="0" normalizeH="0" baseline="0" noProof="0" dirty="0">
              <a:ln>
                <a:noFill/>
              </a:ln>
              <a:solidFill>
                <a:schemeClr val="dk1"/>
              </a:solidFill>
              <a:effectLst/>
              <a:uLnTx/>
              <a:uFillTx/>
              <a:latin typeface="Pangolin"/>
              <a:ea typeface="Pangolin"/>
              <a:cs typeface="Pangolin"/>
              <a:sym typeface="Pangolin"/>
            </a:endParaRPr>
          </a:p>
        </p:txBody>
      </p:sp>
      <p:sp>
        <p:nvSpPr>
          <p:cNvPr id="39" name="Google Shape;309;p30"/>
          <p:cNvSpPr txBox="1">
            <a:spLocks/>
          </p:cNvSpPr>
          <p:nvPr/>
        </p:nvSpPr>
        <p:spPr>
          <a:xfrm>
            <a:off x="7000892" y="3143254"/>
            <a:ext cx="1819800" cy="185738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chemeClr val="dk1"/>
              </a:buClr>
              <a:buSzPts val="1600"/>
              <a:buFont typeface="Baloo 2"/>
              <a:buNone/>
              <a:tabLst/>
              <a:defRPr/>
            </a:pPr>
            <a:r>
              <a:rPr lang="ru-RU" sz="1600" dirty="0" smtClean="0">
                <a:solidFill>
                  <a:schemeClr val="dk1"/>
                </a:solidFill>
                <a:latin typeface="Baloo 2"/>
                <a:ea typeface="Baloo 2"/>
                <a:cs typeface="Baloo 2"/>
                <a:sym typeface="Baloo 2"/>
              </a:rPr>
              <a:t>- местоимения </a:t>
            </a:r>
          </a:p>
          <a:p>
            <a:pPr marL="0" marR="0" lvl="0" indent="0" algn="ctr" defTabSz="914400" rtl="0" eaLnBrk="1" fontAlgn="auto" latinLnBrk="0" hangingPunct="1">
              <a:lnSpc>
                <a:spcPct val="100000"/>
              </a:lnSpc>
              <a:spcBef>
                <a:spcPts val="0"/>
              </a:spcBef>
              <a:spcAft>
                <a:spcPts val="0"/>
              </a:spcAft>
              <a:buClr>
                <a:schemeClr val="dk1"/>
              </a:buClr>
              <a:buSzPts val="1600"/>
              <a:buFontTx/>
              <a:buChar char="-"/>
              <a:tabLst/>
              <a:defRPr/>
            </a:pPr>
            <a:r>
              <a:rPr kumimoji="0" lang="en-US" sz="1600" b="0" i="0" u="none" strike="noStrike" kern="0" cap="none" spc="0" normalizeH="0" noProof="0" dirty="0" smtClean="0">
                <a:ln>
                  <a:noFill/>
                </a:ln>
                <a:solidFill>
                  <a:schemeClr val="dk1"/>
                </a:solidFill>
                <a:effectLst/>
                <a:uLnTx/>
                <a:uFillTx/>
                <a:latin typeface="Baloo 2"/>
                <a:ea typeface="Baloo 2"/>
                <a:cs typeface="Baloo 2"/>
                <a:sym typeface="Baloo 2"/>
              </a:rPr>
              <a:t>be</a:t>
            </a:r>
          </a:p>
          <a:p>
            <a:pPr marL="0" marR="0" lvl="0" indent="0" algn="ctr" defTabSz="914400" rtl="0" eaLnBrk="1" fontAlgn="auto" latinLnBrk="0" hangingPunct="1">
              <a:lnSpc>
                <a:spcPct val="100000"/>
              </a:lnSpc>
              <a:spcBef>
                <a:spcPts val="0"/>
              </a:spcBef>
              <a:spcAft>
                <a:spcPts val="0"/>
              </a:spcAft>
              <a:buClr>
                <a:schemeClr val="dk1"/>
              </a:buClr>
              <a:buSzPts val="1600"/>
              <a:buFontTx/>
              <a:buChar char="-"/>
              <a:tabLst/>
              <a:defRPr/>
            </a:pPr>
            <a:r>
              <a:rPr kumimoji="0" lang="en-US" sz="1600" b="0" i="0" u="none" strike="noStrike" kern="0" cap="none" spc="0" normalizeH="0" noProof="0" dirty="0" smtClean="0">
                <a:ln>
                  <a:noFill/>
                </a:ln>
                <a:solidFill>
                  <a:schemeClr val="dk1"/>
                </a:solidFill>
                <a:effectLst/>
                <a:uLnTx/>
                <a:uFillTx/>
                <a:latin typeface="Baloo 2"/>
                <a:ea typeface="Baloo 2"/>
                <a:cs typeface="Baloo 2"/>
                <a:sym typeface="Baloo 2"/>
              </a:rPr>
              <a:t>-have got</a:t>
            </a:r>
          </a:p>
          <a:p>
            <a:pPr marL="0" marR="0" lvl="0" indent="0" algn="ctr" defTabSz="914400" rtl="0" eaLnBrk="1" fontAlgn="auto" latinLnBrk="0" hangingPunct="1">
              <a:lnSpc>
                <a:spcPct val="100000"/>
              </a:lnSpc>
              <a:spcBef>
                <a:spcPts val="0"/>
              </a:spcBef>
              <a:spcAft>
                <a:spcPts val="0"/>
              </a:spcAft>
              <a:buClr>
                <a:schemeClr val="dk1"/>
              </a:buClr>
              <a:buSzPts val="1600"/>
              <a:buFontTx/>
              <a:buChar char="-"/>
              <a:tabLst/>
              <a:defRPr/>
            </a:pPr>
            <a:r>
              <a:rPr lang="en-US" sz="1600" baseline="0" dirty="0" smtClean="0">
                <a:solidFill>
                  <a:schemeClr val="dk1"/>
                </a:solidFill>
                <a:latin typeface="Baloo 2"/>
                <a:ea typeface="Baloo 2"/>
                <a:cs typeface="Baloo 2"/>
                <a:sym typeface="Baloo 2"/>
              </a:rPr>
              <a:t>-can</a:t>
            </a:r>
          </a:p>
          <a:p>
            <a:pPr marL="0" marR="0" lvl="0" indent="0" algn="ctr" defTabSz="914400" rtl="0" eaLnBrk="1" fontAlgn="auto" latinLnBrk="0" hangingPunct="1">
              <a:lnSpc>
                <a:spcPct val="100000"/>
              </a:lnSpc>
              <a:spcBef>
                <a:spcPts val="0"/>
              </a:spcBef>
              <a:spcAft>
                <a:spcPts val="0"/>
              </a:spcAft>
              <a:buClr>
                <a:schemeClr val="dk1"/>
              </a:buClr>
              <a:buSzPts val="1600"/>
              <a:buFontTx/>
              <a:buChar char="-"/>
              <a:tabLst/>
              <a:defRPr/>
            </a:pPr>
            <a:r>
              <a:rPr kumimoji="0" lang="en-US" sz="1600" b="0" i="0" u="none" strike="noStrike" kern="0" cap="none" spc="0" normalizeH="0" noProof="0" dirty="0" smtClean="0">
                <a:ln>
                  <a:noFill/>
                </a:ln>
                <a:solidFill>
                  <a:schemeClr val="dk1"/>
                </a:solidFill>
                <a:effectLst/>
                <a:uLnTx/>
                <a:uFillTx/>
                <a:latin typeface="Baloo 2"/>
                <a:ea typeface="Baloo 2"/>
                <a:cs typeface="Baloo 2"/>
                <a:sym typeface="Baloo 2"/>
              </a:rPr>
              <a:t>-</a:t>
            </a:r>
            <a:r>
              <a:rPr lang="ru-RU" sz="1600" dirty="0" smtClean="0">
                <a:solidFill>
                  <a:schemeClr val="dk1"/>
                </a:solidFill>
                <a:latin typeface="Baloo 2"/>
                <a:ea typeface="Baloo 2"/>
                <a:cs typeface="Baloo 2"/>
                <a:sym typeface="Baloo 2"/>
              </a:rPr>
              <a:t>множественное число</a:t>
            </a:r>
          </a:p>
          <a:p>
            <a:pPr marL="0" marR="0" lvl="0" indent="0" algn="ctr" defTabSz="914400" rtl="0" eaLnBrk="1" fontAlgn="auto" latinLnBrk="0" hangingPunct="1">
              <a:lnSpc>
                <a:spcPct val="100000"/>
              </a:lnSpc>
              <a:spcBef>
                <a:spcPts val="0"/>
              </a:spcBef>
              <a:spcAft>
                <a:spcPts val="0"/>
              </a:spcAft>
              <a:buClr>
                <a:schemeClr val="dk1"/>
              </a:buClr>
              <a:buSzPts val="1600"/>
              <a:buFontTx/>
              <a:buChar char="-"/>
              <a:tabLst/>
              <a:defRPr/>
            </a:pPr>
            <a:r>
              <a:rPr kumimoji="0" lang="ru-RU" sz="1600" b="0" i="0" u="none" strike="noStrike" kern="0" cap="none" spc="0" normalizeH="0" baseline="0" noProof="0" dirty="0" smtClean="0">
                <a:ln>
                  <a:noFill/>
                </a:ln>
                <a:solidFill>
                  <a:schemeClr val="dk1"/>
                </a:solidFill>
                <a:effectLst/>
                <a:uLnTx/>
                <a:uFillTx/>
                <a:latin typeface="Baloo 2"/>
                <a:ea typeface="Baloo 2"/>
                <a:cs typeface="Baloo 2"/>
                <a:sym typeface="Baloo 2"/>
              </a:rPr>
              <a:t>-притяжательный падеж</a:t>
            </a:r>
            <a:endParaRPr kumimoji="0" lang="ru-RU" sz="1600" b="0" i="0" u="none" strike="noStrike" kern="0" cap="none" spc="0" normalizeH="0" baseline="0" noProof="0" dirty="0">
              <a:ln>
                <a:noFill/>
              </a:ln>
              <a:solidFill>
                <a:schemeClr val="dk1"/>
              </a:solidFill>
              <a:effectLst/>
              <a:uLnTx/>
              <a:uFillTx/>
              <a:latin typeface="Baloo 2"/>
              <a:ea typeface="Baloo 2"/>
              <a:cs typeface="Baloo 2"/>
              <a:sym typeface="Baloo 2"/>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61"/>
          <p:cNvSpPr txBox="1">
            <a:spLocks noGrp="1"/>
          </p:cNvSpPr>
          <p:nvPr>
            <p:ph type="title"/>
          </p:nvPr>
        </p:nvSpPr>
        <p:spPr>
          <a:xfrm>
            <a:off x="1857356" y="285734"/>
            <a:ext cx="571628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7200" dirty="0" smtClean="0"/>
              <a:t>Grammar</a:t>
            </a:r>
            <a:r>
              <a:rPr lang="en-US" dirty="0" smtClean="0"/>
              <a:t> </a:t>
            </a:r>
            <a:endParaRPr/>
          </a:p>
        </p:txBody>
      </p:sp>
      <p:sp>
        <p:nvSpPr>
          <p:cNvPr id="918" name="Google Shape;918;p61"/>
          <p:cNvSpPr txBox="1">
            <a:spLocks noGrp="1"/>
          </p:cNvSpPr>
          <p:nvPr>
            <p:ph type="subTitle" idx="1"/>
          </p:nvPr>
        </p:nvSpPr>
        <p:spPr>
          <a:xfrm>
            <a:off x="714348" y="2000246"/>
            <a:ext cx="2432400" cy="34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To be</a:t>
            </a:r>
            <a:endParaRPr sz="2800"/>
          </a:p>
        </p:txBody>
      </p:sp>
      <p:sp>
        <p:nvSpPr>
          <p:cNvPr id="919" name="Google Shape;919;p61"/>
          <p:cNvSpPr txBox="1">
            <a:spLocks noGrp="1"/>
          </p:cNvSpPr>
          <p:nvPr>
            <p:ph type="subTitle" idx="2"/>
          </p:nvPr>
        </p:nvSpPr>
        <p:spPr>
          <a:xfrm>
            <a:off x="713100" y="2135158"/>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A</a:t>
            </a:r>
            <a:r>
              <a:rPr lang="en" dirty="0" smtClean="0"/>
              <a:t>m/is/are </a:t>
            </a:r>
            <a:endParaRPr/>
          </a:p>
        </p:txBody>
      </p:sp>
      <p:sp>
        <p:nvSpPr>
          <p:cNvPr id="920" name="Google Shape;920;p61"/>
          <p:cNvSpPr txBox="1">
            <a:spLocks noGrp="1"/>
          </p:cNvSpPr>
          <p:nvPr>
            <p:ph type="subTitle" idx="3"/>
          </p:nvPr>
        </p:nvSpPr>
        <p:spPr>
          <a:xfrm>
            <a:off x="3357554" y="1928808"/>
            <a:ext cx="2432400" cy="34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P</a:t>
            </a:r>
            <a:r>
              <a:rPr lang="en" sz="2800" dirty="0" smtClean="0"/>
              <a:t>ronouns </a:t>
            </a:r>
            <a:endParaRPr sz="2800"/>
          </a:p>
        </p:txBody>
      </p:sp>
      <p:sp>
        <p:nvSpPr>
          <p:cNvPr id="921" name="Google Shape;921;p61"/>
          <p:cNvSpPr txBox="1">
            <a:spLocks noGrp="1"/>
          </p:cNvSpPr>
          <p:nvPr>
            <p:ph type="subTitle" idx="4"/>
          </p:nvPr>
        </p:nvSpPr>
        <p:spPr>
          <a:xfrm>
            <a:off x="3355800" y="2135158"/>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I/you/she/he/it/we/they</a:t>
            </a:r>
            <a:endParaRPr/>
          </a:p>
        </p:txBody>
      </p:sp>
      <p:sp>
        <p:nvSpPr>
          <p:cNvPr id="922" name="Google Shape;922;p61"/>
          <p:cNvSpPr txBox="1">
            <a:spLocks noGrp="1"/>
          </p:cNvSpPr>
          <p:nvPr>
            <p:ph type="subTitle" idx="5"/>
          </p:nvPr>
        </p:nvSpPr>
        <p:spPr>
          <a:xfrm>
            <a:off x="6000760" y="1928808"/>
            <a:ext cx="2432400" cy="34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C</a:t>
            </a:r>
            <a:r>
              <a:rPr lang="en" sz="2800" dirty="0" smtClean="0"/>
              <a:t>an </a:t>
            </a:r>
            <a:endParaRPr sz="2800"/>
          </a:p>
        </p:txBody>
      </p:sp>
      <p:sp>
        <p:nvSpPr>
          <p:cNvPr id="923" name="Google Shape;923;p61"/>
          <p:cNvSpPr txBox="1">
            <a:spLocks noGrp="1"/>
          </p:cNvSpPr>
          <p:nvPr>
            <p:ph type="subTitle" idx="6"/>
          </p:nvPr>
        </p:nvSpPr>
        <p:spPr>
          <a:xfrm>
            <a:off x="5998500" y="2135158"/>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C</a:t>
            </a:r>
            <a:r>
              <a:rPr lang="en" dirty="0" smtClean="0"/>
              <a:t>an / can’t </a:t>
            </a:r>
            <a:endParaRPr/>
          </a:p>
        </p:txBody>
      </p:sp>
      <p:sp>
        <p:nvSpPr>
          <p:cNvPr id="924" name="Google Shape;924;p61"/>
          <p:cNvSpPr txBox="1">
            <a:spLocks noGrp="1"/>
          </p:cNvSpPr>
          <p:nvPr>
            <p:ph type="subTitle" idx="7"/>
          </p:nvPr>
        </p:nvSpPr>
        <p:spPr>
          <a:xfrm>
            <a:off x="785786" y="3786196"/>
            <a:ext cx="2432400" cy="34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smtClean="0"/>
              <a:t>H</a:t>
            </a:r>
            <a:r>
              <a:rPr lang="en" sz="2800" dirty="0" smtClean="0"/>
              <a:t>ave got </a:t>
            </a:r>
            <a:endParaRPr sz="2800"/>
          </a:p>
        </p:txBody>
      </p:sp>
      <p:sp>
        <p:nvSpPr>
          <p:cNvPr id="925" name="Google Shape;925;p61"/>
          <p:cNvSpPr txBox="1">
            <a:spLocks noGrp="1"/>
          </p:cNvSpPr>
          <p:nvPr>
            <p:ph type="subTitle" idx="8"/>
          </p:nvPr>
        </p:nvSpPr>
        <p:spPr>
          <a:xfrm>
            <a:off x="713100" y="3984058"/>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H</a:t>
            </a:r>
            <a:r>
              <a:rPr lang="en" dirty="0" smtClean="0"/>
              <a:t>ave got/has got </a:t>
            </a:r>
            <a:endParaRPr/>
          </a:p>
        </p:txBody>
      </p:sp>
      <p:sp>
        <p:nvSpPr>
          <p:cNvPr id="926" name="Google Shape;926;p61"/>
          <p:cNvSpPr txBox="1">
            <a:spLocks noGrp="1"/>
          </p:cNvSpPr>
          <p:nvPr>
            <p:ph type="subTitle" idx="9"/>
          </p:nvPr>
        </p:nvSpPr>
        <p:spPr>
          <a:xfrm>
            <a:off x="3428992" y="3857634"/>
            <a:ext cx="2502084" cy="64721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t>Possessive case of noun </a:t>
            </a:r>
            <a:endParaRPr sz="2800"/>
          </a:p>
        </p:txBody>
      </p:sp>
      <p:sp>
        <p:nvSpPr>
          <p:cNvPr id="927" name="Google Shape;927;p61"/>
          <p:cNvSpPr txBox="1">
            <a:spLocks noGrp="1"/>
          </p:cNvSpPr>
          <p:nvPr>
            <p:ph type="subTitle" idx="13"/>
          </p:nvPr>
        </p:nvSpPr>
        <p:spPr>
          <a:xfrm>
            <a:off x="3357554" y="4357700"/>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Jill’s ball</a:t>
            </a:r>
            <a:endParaRPr/>
          </a:p>
        </p:txBody>
      </p:sp>
      <p:sp>
        <p:nvSpPr>
          <p:cNvPr id="928" name="Google Shape;928;p61"/>
          <p:cNvSpPr txBox="1">
            <a:spLocks noGrp="1"/>
          </p:cNvSpPr>
          <p:nvPr>
            <p:ph type="subTitle" idx="14"/>
          </p:nvPr>
        </p:nvSpPr>
        <p:spPr>
          <a:xfrm>
            <a:off x="5998500" y="3728816"/>
            <a:ext cx="2432400" cy="34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smtClean="0"/>
              <a:t>Plural </a:t>
            </a:r>
            <a:endParaRPr sz="2800"/>
          </a:p>
        </p:txBody>
      </p:sp>
      <p:sp>
        <p:nvSpPr>
          <p:cNvPr id="929" name="Google Shape;929;p61"/>
          <p:cNvSpPr txBox="1">
            <a:spLocks noGrp="1"/>
          </p:cNvSpPr>
          <p:nvPr>
            <p:ph type="subTitle" idx="15"/>
          </p:nvPr>
        </p:nvSpPr>
        <p:spPr>
          <a:xfrm>
            <a:off x="5998500" y="3984058"/>
            <a:ext cx="24324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C</a:t>
            </a:r>
            <a:r>
              <a:rPr lang="en" dirty="0" smtClean="0"/>
              <a:t>ats</a:t>
            </a:r>
          </a:p>
          <a:p>
            <a:pPr marL="0" lvl="0" indent="0" algn="ctr" rtl="0">
              <a:spcBef>
                <a:spcPts val="0"/>
              </a:spcBef>
              <a:spcAft>
                <a:spcPts val="0"/>
              </a:spcAft>
              <a:buNone/>
            </a:pPr>
            <a:r>
              <a:rPr lang="en-US" dirty="0" smtClean="0"/>
              <a:t>F</a:t>
            </a:r>
            <a:r>
              <a:rPr lang="en" dirty="0" smtClean="0"/>
              <a:t>oxes </a:t>
            </a:r>
            <a:endParaRPr/>
          </a:p>
        </p:txBody>
      </p:sp>
      <p:grpSp>
        <p:nvGrpSpPr>
          <p:cNvPr id="930" name="Google Shape;930;p61"/>
          <p:cNvGrpSpPr/>
          <p:nvPr/>
        </p:nvGrpSpPr>
        <p:grpSpPr>
          <a:xfrm>
            <a:off x="1684532" y="1273075"/>
            <a:ext cx="487741" cy="487741"/>
            <a:chOff x="3820375" y="952597"/>
            <a:chExt cx="674514" cy="674514"/>
          </a:xfrm>
        </p:grpSpPr>
        <p:sp>
          <p:nvSpPr>
            <p:cNvPr id="931" name="Google Shape;931;p61"/>
            <p:cNvSpPr/>
            <p:nvPr/>
          </p:nvSpPr>
          <p:spPr>
            <a:xfrm>
              <a:off x="3820375" y="952597"/>
              <a:ext cx="674514" cy="6745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61"/>
            <p:cNvGrpSpPr/>
            <p:nvPr/>
          </p:nvGrpSpPr>
          <p:grpSpPr>
            <a:xfrm>
              <a:off x="3979501" y="1125529"/>
              <a:ext cx="356284" cy="328628"/>
              <a:chOff x="712875" y="2205450"/>
              <a:chExt cx="233675" cy="215550"/>
            </a:xfrm>
          </p:grpSpPr>
          <p:sp>
            <p:nvSpPr>
              <p:cNvPr id="933" name="Google Shape;933;p61"/>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1"/>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1"/>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1"/>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1"/>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8" name="Google Shape;938;p61"/>
          <p:cNvSpPr/>
          <p:nvPr/>
        </p:nvSpPr>
        <p:spPr>
          <a:xfrm>
            <a:off x="4328132" y="1273075"/>
            <a:ext cx="487741" cy="48774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1"/>
          <p:cNvSpPr/>
          <p:nvPr/>
        </p:nvSpPr>
        <p:spPr>
          <a:xfrm>
            <a:off x="6971729" y="1273075"/>
            <a:ext cx="487741" cy="48774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1"/>
          <p:cNvSpPr/>
          <p:nvPr/>
        </p:nvSpPr>
        <p:spPr>
          <a:xfrm>
            <a:off x="1684532" y="3117775"/>
            <a:ext cx="487741" cy="48774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1"/>
          <p:cNvSpPr/>
          <p:nvPr/>
        </p:nvSpPr>
        <p:spPr>
          <a:xfrm>
            <a:off x="4328132" y="3117775"/>
            <a:ext cx="487741" cy="48774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1"/>
          <p:cNvSpPr/>
          <p:nvPr/>
        </p:nvSpPr>
        <p:spPr>
          <a:xfrm>
            <a:off x="6971729" y="3117775"/>
            <a:ext cx="487741" cy="48774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61"/>
          <p:cNvGrpSpPr/>
          <p:nvPr/>
        </p:nvGrpSpPr>
        <p:grpSpPr>
          <a:xfrm>
            <a:off x="7716614" y="377444"/>
            <a:ext cx="1002369" cy="707859"/>
            <a:chOff x="2141325" y="1770575"/>
            <a:chExt cx="449775" cy="317625"/>
          </a:xfrm>
        </p:grpSpPr>
        <p:sp>
          <p:nvSpPr>
            <p:cNvPr id="944" name="Google Shape;944;p61"/>
            <p:cNvSpPr/>
            <p:nvPr/>
          </p:nvSpPr>
          <p:spPr>
            <a:xfrm>
              <a:off x="2152925" y="1785125"/>
              <a:ext cx="423600" cy="286825"/>
            </a:xfrm>
            <a:custGeom>
              <a:avLst/>
              <a:gdLst/>
              <a:ahLst/>
              <a:cxnLst/>
              <a:rect l="l" t="t" r="r" b="b"/>
              <a:pathLst>
                <a:path w="16944" h="11473" extrusionOk="0">
                  <a:moveTo>
                    <a:pt x="10887" y="0"/>
                  </a:moveTo>
                  <a:cubicBezTo>
                    <a:pt x="10779" y="0"/>
                    <a:pt x="10670" y="5"/>
                    <a:pt x="10562" y="14"/>
                  </a:cubicBezTo>
                  <a:cubicBezTo>
                    <a:pt x="10062" y="38"/>
                    <a:pt x="9538" y="38"/>
                    <a:pt x="9026" y="74"/>
                  </a:cubicBezTo>
                  <a:cubicBezTo>
                    <a:pt x="8728" y="86"/>
                    <a:pt x="8431" y="109"/>
                    <a:pt x="8157" y="229"/>
                  </a:cubicBezTo>
                  <a:cubicBezTo>
                    <a:pt x="8014" y="276"/>
                    <a:pt x="7883" y="324"/>
                    <a:pt x="7752" y="336"/>
                  </a:cubicBezTo>
                  <a:cubicBezTo>
                    <a:pt x="7395" y="383"/>
                    <a:pt x="7049" y="467"/>
                    <a:pt x="6740" y="633"/>
                  </a:cubicBezTo>
                  <a:cubicBezTo>
                    <a:pt x="6526" y="741"/>
                    <a:pt x="6323" y="812"/>
                    <a:pt x="6085" y="812"/>
                  </a:cubicBezTo>
                  <a:cubicBezTo>
                    <a:pt x="5799" y="812"/>
                    <a:pt x="5549" y="931"/>
                    <a:pt x="5299" y="1038"/>
                  </a:cubicBezTo>
                  <a:cubicBezTo>
                    <a:pt x="4787" y="1229"/>
                    <a:pt x="4323" y="1503"/>
                    <a:pt x="3906" y="1860"/>
                  </a:cubicBezTo>
                  <a:cubicBezTo>
                    <a:pt x="3811" y="1943"/>
                    <a:pt x="3692" y="2014"/>
                    <a:pt x="3573" y="2074"/>
                  </a:cubicBezTo>
                  <a:cubicBezTo>
                    <a:pt x="3228" y="2253"/>
                    <a:pt x="2894" y="2479"/>
                    <a:pt x="2596" y="2717"/>
                  </a:cubicBezTo>
                  <a:cubicBezTo>
                    <a:pt x="2585" y="2729"/>
                    <a:pt x="2561" y="2753"/>
                    <a:pt x="2537" y="2765"/>
                  </a:cubicBezTo>
                  <a:cubicBezTo>
                    <a:pt x="2275" y="3146"/>
                    <a:pt x="1858" y="3419"/>
                    <a:pt x="1549" y="3777"/>
                  </a:cubicBezTo>
                  <a:cubicBezTo>
                    <a:pt x="1489" y="3848"/>
                    <a:pt x="1406" y="3908"/>
                    <a:pt x="1382" y="3979"/>
                  </a:cubicBezTo>
                  <a:cubicBezTo>
                    <a:pt x="1275" y="4277"/>
                    <a:pt x="1025" y="4455"/>
                    <a:pt x="834" y="4681"/>
                  </a:cubicBezTo>
                  <a:cubicBezTo>
                    <a:pt x="561" y="4979"/>
                    <a:pt x="370" y="5313"/>
                    <a:pt x="275" y="5694"/>
                  </a:cubicBezTo>
                  <a:cubicBezTo>
                    <a:pt x="203" y="6063"/>
                    <a:pt x="120" y="6444"/>
                    <a:pt x="37" y="6825"/>
                  </a:cubicBezTo>
                  <a:cubicBezTo>
                    <a:pt x="13" y="6991"/>
                    <a:pt x="1" y="7182"/>
                    <a:pt x="25" y="7348"/>
                  </a:cubicBezTo>
                  <a:cubicBezTo>
                    <a:pt x="72" y="7634"/>
                    <a:pt x="132" y="7908"/>
                    <a:pt x="239" y="8182"/>
                  </a:cubicBezTo>
                  <a:cubicBezTo>
                    <a:pt x="394" y="8634"/>
                    <a:pt x="596" y="9063"/>
                    <a:pt x="799" y="9492"/>
                  </a:cubicBezTo>
                  <a:cubicBezTo>
                    <a:pt x="894" y="9694"/>
                    <a:pt x="1061" y="9884"/>
                    <a:pt x="1180" y="10051"/>
                  </a:cubicBezTo>
                  <a:cubicBezTo>
                    <a:pt x="1263" y="10158"/>
                    <a:pt x="1346" y="10265"/>
                    <a:pt x="1418" y="10349"/>
                  </a:cubicBezTo>
                  <a:cubicBezTo>
                    <a:pt x="1465" y="10408"/>
                    <a:pt x="1525" y="10456"/>
                    <a:pt x="1584" y="10504"/>
                  </a:cubicBezTo>
                  <a:cubicBezTo>
                    <a:pt x="1751" y="10611"/>
                    <a:pt x="1930" y="10682"/>
                    <a:pt x="2073" y="10789"/>
                  </a:cubicBezTo>
                  <a:cubicBezTo>
                    <a:pt x="2287" y="10920"/>
                    <a:pt x="2513" y="10980"/>
                    <a:pt x="2751" y="11004"/>
                  </a:cubicBezTo>
                  <a:cubicBezTo>
                    <a:pt x="2894" y="11027"/>
                    <a:pt x="3049" y="11051"/>
                    <a:pt x="3168" y="11158"/>
                  </a:cubicBezTo>
                  <a:cubicBezTo>
                    <a:pt x="3251" y="11242"/>
                    <a:pt x="3358" y="11242"/>
                    <a:pt x="3478" y="11242"/>
                  </a:cubicBezTo>
                  <a:cubicBezTo>
                    <a:pt x="3656" y="11242"/>
                    <a:pt x="3835" y="11266"/>
                    <a:pt x="4001" y="11337"/>
                  </a:cubicBezTo>
                  <a:cubicBezTo>
                    <a:pt x="4025" y="11349"/>
                    <a:pt x="4073" y="11361"/>
                    <a:pt x="4097" y="11361"/>
                  </a:cubicBezTo>
                  <a:cubicBezTo>
                    <a:pt x="4394" y="11361"/>
                    <a:pt x="4692" y="11385"/>
                    <a:pt x="4990" y="11444"/>
                  </a:cubicBezTo>
                  <a:cubicBezTo>
                    <a:pt x="5088" y="11465"/>
                    <a:pt x="5187" y="11472"/>
                    <a:pt x="5287" y="11472"/>
                  </a:cubicBezTo>
                  <a:cubicBezTo>
                    <a:pt x="5478" y="11472"/>
                    <a:pt x="5671" y="11444"/>
                    <a:pt x="5859" y="11420"/>
                  </a:cubicBezTo>
                  <a:cubicBezTo>
                    <a:pt x="6121" y="11385"/>
                    <a:pt x="6395" y="11301"/>
                    <a:pt x="6657" y="11242"/>
                  </a:cubicBezTo>
                  <a:lnTo>
                    <a:pt x="7240" y="11111"/>
                  </a:lnTo>
                  <a:cubicBezTo>
                    <a:pt x="7526" y="11039"/>
                    <a:pt x="7811" y="10992"/>
                    <a:pt x="8085" y="10920"/>
                  </a:cubicBezTo>
                  <a:cubicBezTo>
                    <a:pt x="8252" y="10873"/>
                    <a:pt x="8419" y="10813"/>
                    <a:pt x="8585" y="10742"/>
                  </a:cubicBezTo>
                  <a:cubicBezTo>
                    <a:pt x="9193" y="10492"/>
                    <a:pt x="9800" y="10206"/>
                    <a:pt x="10407" y="9932"/>
                  </a:cubicBezTo>
                  <a:cubicBezTo>
                    <a:pt x="10587" y="9860"/>
                    <a:pt x="10767" y="9788"/>
                    <a:pt x="10957" y="9788"/>
                  </a:cubicBezTo>
                  <a:cubicBezTo>
                    <a:pt x="11019" y="9788"/>
                    <a:pt x="11081" y="9796"/>
                    <a:pt x="11145" y="9813"/>
                  </a:cubicBezTo>
                  <a:cubicBezTo>
                    <a:pt x="11176" y="9825"/>
                    <a:pt x="11205" y="9830"/>
                    <a:pt x="11235" y="9830"/>
                  </a:cubicBezTo>
                  <a:cubicBezTo>
                    <a:pt x="11356" y="9830"/>
                    <a:pt x="11473" y="9749"/>
                    <a:pt x="11598" y="9730"/>
                  </a:cubicBezTo>
                  <a:cubicBezTo>
                    <a:pt x="11798" y="9830"/>
                    <a:pt x="11978" y="9909"/>
                    <a:pt x="12186" y="9909"/>
                  </a:cubicBezTo>
                  <a:cubicBezTo>
                    <a:pt x="12200" y="9909"/>
                    <a:pt x="12214" y="9909"/>
                    <a:pt x="12229" y="9908"/>
                  </a:cubicBezTo>
                  <a:cubicBezTo>
                    <a:pt x="12300" y="9908"/>
                    <a:pt x="12372" y="9932"/>
                    <a:pt x="12455" y="9968"/>
                  </a:cubicBezTo>
                  <a:cubicBezTo>
                    <a:pt x="12719" y="10058"/>
                    <a:pt x="12993" y="10089"/>
                    <a:pt x="13269" y="10089"/>
                  </a:cubicBezTo>
                  <a:cubicBezTo>
                    <a:pt x="13503" y="10089"/>
                    <a:pt x="13737" y="10067"/>
                    <a:pt x="13967" y="10039"/>
                  </a:cubicBezTo>
                  <a:cubicBezTo>
                    <a:pt x="13979" y="10039"/>
                    <a:pt x="13979" y="10027"/>
                    <a:pt x="14003" y="10015"/>
                  </a:cubicBezTo>
                  <a:cubicBezTo>
                    <a:pt x="14038" y="9932"/>
                    <a:pt x="14003" y="9861"/>
                    <a:pt x="13967" y="9801"/>
                  </a:cubicBezTo>
                  <a:cubicBezTo>
                    <a:pt x="13836" y="9456"/>
                    <a:pt x="13681" y="9134"/>
                    <a:pt x="13550" y="8789"/>
                  </a:cubicBezTo>
                  <a:cubicBezTo>
                    <a:pt x="13479" y="8563"/>
                    <a:pt x="13538" y="8432"/>
                    <a:pt x="13729" y="8313"/>
                  </a:cubicBezTo>
                  <a:cubicBezTo>
                    <a:pt x="13765" y="8301"/>
                    <a:pt x="13776" y="8301"/>
                    <a:pt x="13812" y="8289"/>
                  </a:cubicBezTo>
                  <a:cubicBezTo>
                    <a:pt x="13848" y="8265"/>
                    <a:pt x="13896" y="8241"/>
                    <a:pt x="13943" y="8230"/>
                  </a:cubicBezTo>
                  <a:cubicBezTo>
                    <a:pt x="14146" y="8134"/>
                    <a:pt x="14324" y="7991"/>
                    <a:pt x="14491" y="7837"/>
                  </a:cubicBezTo>
                  <a:cubicBezTo>
                    <a:pt x="14967" y="7420"/>
                    <a:pt x="15336" y="6932"/>
                    <a:pt x="15741" y="6444"/>
                  </a:cubicBezTo>
                  <a:cubicBezTo>
                    <a:pt x="15812" y="6348"/>
                    <a:pt x="15872" y="6265"/>
                    <a:pt x="15920" y="6158"/>
                  </a:cubicBezTo>
                  <a:cubicBezTo>
                    <a:pt x="15979" y="6027"/>
                    <a:pt x="16039" y="5920"/>
                    <a:pt x="16146" y="5813"/>
                  </a:cubicBezTo>
                  <a:cubicBezTo>
                    <a:pt x="16205" y="5753"/>
                    <a:pt x="16265" y="5670"/>
                    <a:pt x="16312" y="5574"/>
                  </a:cubicBezTo>
                  <a:cubicBezTo>
                    <a:pt x="16384" y="5455"/>
                    <a:pt x="16443" y="5336"/>
                    <a:pt x="16515" y="5217"/>
                  </a:cubicBezTo>
                  <a:cubicBezTo>
                    <a:pt x="16610" y="5074"/>
                    <a:pt x="16705" y="4920"/>
                    <a:pt x="16729" y="4741"/>
                  </a:cubicBezTo>
                  <a:cubicBezTo>
                    <a:pt x="16741" y="4658"/>
                    <a:pt x="16813" y="4562"/>
                    <a:pt x="16836" y="4479"/>
                  </a:cubicBezTo>
                  <a:cubicBezTo>
                    <a:pt x="16884" y="4372"/>
                    <a:pt x="16944" y="4253"/>
                    <a:pt x="16932" y="4146"/>
                  </a:cubicBezTo>
                  <a:cubicBezTo>
                    <a:pt x="16896" y="3872"/>
                    <a:pt x="16884" y="3574"/>
                    <a:pt x="16765" y="3300"/>
                  </a:cubicBezTo>
                  <a:cubicBezTo>
                    <a:pt x="16634" y="3003"/>
                    <a:pt x="16491" y="2693"/>
                    <a:pt x="16348" y="2384"/>
                  </a:cubicBezTo>
                  <a:cubicBezTo>
                    <a:pt x="16265" y="2181"/>
                    <a:pt x="16146" y="2038"/>
                    <a:pt x="15979" y="1919"/>
                  </a:cubicBezTo>
                  <a:cubicBezTo>
                    <a:pt x="15455" y="1562"/>
                    <a:pt x="14943" y="1169"/>
                    <a:pt x="14372" y="871"/>
                  </a:cubicBezTo>
                  <a:cubicBezTo>
                    <a:pt x="13788" y="574"/>
                    <a:pt x="13181" y="395"/>
                    <a:pt x="12586" y="157"/>
                  </a:cubicBezTo>
                  <a:cubicBezTo>
                    <a:pt x="12535" y="140"/>
                    <a:pt x="12485" y="123"/>
                    <a:pt x="12430" y="123"/>
                  </a:cubicBezTo>
                  <a:cubicBezTo>
                    <a:pt x="12407" y="123"/>
                    <a:pt x="12384" y="126"/>
                    <a:pt x="12360" y="133"/>
                  </a:cubicBezTo>
                  <a:cubicBezTo>
                    <a:pt x="12321" y="138"/>
                    <a:pt x="12283" y="140"/>
                    <a:pt x="12245" y="140"/>
                  </a:cubicBezTo>
                  <a:cubicBezTo>
                    <a:pt x="12084" y="140"/>
                    <a:pt x="11928" y="105"/>
                    <a:pt x="11764" y="86"/>
                  </a:cubicBezTo>
                  <a:cubicBezTo>
                    <a:pt x="11477" y="33"/>
                    <a:pt x="11183" y="0"/>
                    <a:pt x="108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1"/>
            <p:cNvSpPr/>
            <p:nvPr/>
          </p:nvSpPr>
          <p:spPr>
            <a:xfrm>
              <a:off x="2141325" y="1770575"/>
              <a:ext cx="449775" cy="317625"/>
            </a:xfrm>
            <a:custGeom>
              <a:avLst/>
              <a:gdLst/>
              <a:ahLst/>
              <a:cxnLst/>
              <a:rect l="l" t="t" r="r" b="b"/>
              <a:pathLst>
                <a:path w="17991" h="12705" extrusionOk="0">
                  <a:moveTo>
                    <a:pt x="14788" y="9883"/>
                  </a:moveTo>
                  <a:cubicBezTo>
                    <a:pt x="14871" y="10085"/>
                    <a:pt x="14979" y="10252"/>
                    <a:pt x="15169" y="10383"/>
                  </a:cubicBezTo>
                  <a:cubicBezTo>
                    <a:pt x="15241" y="10443"/>
                    <a:pt x="15312" y="10514"/>
                    <a:pt x="15360" y="10609"/>
                  </a:cubicBezTo>
                  <a:cubicBezTo>
                    <a:pt x="15443" y="10776"/>
                    <a:pt x="15383" y="10931"/>
                    <a:pt x="15241" y="11026"/>
                  </a:cubicBezTo>
                  <a:cubicBezTo>
                    <a:pt x="15133" y="11086"/>
                    <a:pt x="15014" y="11145"/>
                    <a:pt x="14895" y="11169"/>
                  </a:cubicBezTo>
                  <a:cubicBezTo>
                    <a:pt x="14693" y="11217"/>
                    <a:pt x="14479" y="11228"/>
                    <a:pt x="14252" y="11252"/>
                  </a:cubicBezTo>
                  <a:cubicBezTo>
                    <a:pt x="13895" y="11264"/>
                    <a:pt x="13562" y="11264"/>
                    <a:pt x="13205" y="11228"/>
                  </a:cubicBezTo>
                  <a:cubicBezTo>
                    <a:pt x="12919" y="11205"/>
                    <a:pt x="12633" y="11133"/>
                    <a:pt x="12371" y="11050"/>
                  </a:cubicBezTo>
                  <a:cubicBezTo>
                    <a:pt x="12204" y="11014"/>
                    <a:pt x="12014" y="11074"/>
                    <a:pt x="11859" y="10931"/>
                  </a:cubicBezTo>
                  <a:cubicBezTo>
                    <a:pt x="11573" y="10955"/>
                    <a:pt x="11276" y="10836"/>
                    <a:pt x="11026" y="11026"/>
                  </a:cubicBezTo>
                  <a:cubicBezTo>
                    <a:pt x="10204" y="11395"/>
                    <a:pt x="9371" y="11764"/>
                    <a:pt x="8561" y="12121"/>
                  </a:cubicBezTo>
                  <a:cubicBezTo>
                    <a:pt x="8442" y="12181"/>
                    <a:pt x="8299" y="12252"/>
                    <a:pt x="8168" y="12252"/>
                  </a:cubicBezTo>
                  <a:cubicBezTo>
                    <a:pt x="7942" y="12276"/>
                    <a:pt x="7740" y="12348"/>
                    <a:pt x="7513" y="12419"/>
                  </a:cubicBezTo>
                  <a:cubicBezTo>
                    <a:pt x="7275" y="12502"/>
                    <a:pt x="7037" y="12574"/>
                    <a:pt x="6787" y="12622"/>
                  </a:cubicBezTo>
                  <a:cubicBezTo>
                    <a:pt x="6656" y="12645"/>
                    <a:pt x="6489" y="12705"/>
                    <a:pt x="6359" y="12574"/>
                  </a:cubicBezTo>
                  <a:cubicBezTo>
                    <a:pt x="6323" y="12550"/>
                    <a:pt x="6239" y="12550"/>
                    <a:pt x="6180" y="12562"/>
                  </a:cubicBezTo>
                  <a:cubicBezTo>
                    <a:pt x="5978" y="12574"/>
                    <a:pt x="5799" y="12574"/>
                    <a:pt x="5608" y="12622"/>
                  </a:cubicBezTo>
                  <a:cubicBezTo>
                    <a:pt x="5239" y="12693"/>
                    <a:pt x="4870" y="12633"/>
                    <a:pt x="4489" y="12633"/>
                  </a:cubicBezTo>
                  <a:cubicBezTo>
                    <a:pt x="4430" y="12633"/>
                    <a:pt x="4370" y="12598"/>
                    <a:pt x="4311" y="12586"/>
                  </a:cubicBezTo>
                  <a:cubicBezTo>
                    <a:pt x="4156" y="12562"/>
                    <a:pt x="4001" y="12526"/>
                    <a:pt x="3834" y="12502"/>
                  </a:cubicBezTo>
                  <a:cubicBezTo>
                    <a:pt x="3692" y="12467"/>
                    <a:pt x="3525" y="12467"/>
                    <a:pt x="3406" y="12395"/>
                  </a:cubicBezTo>
                  <a:cubicBezTo>
                    <a:pt x="3227" y="12288"/>
                    <a:pt x="3037" y="12241"/>
                    <a:pt x="2846" y="12217"/>
                  </a:cubicBezTo>
                  <a:cubicBezTo>
                    <a:pt x="2668" y="12181"/>
                    <a:pt x="2513" y="12145"/>
                    <a:pt x="2346" y="12038"/>
                  </a:cubicBezTo>
                  <a:cubicBezTo>
                    <a:pt x="2156" y="11907"/>
                    <a:pt x="1929" y="11800"/>
                    <a:pt x="1727" y="11693"/>
                  </a:cubicBezTo>
                  <a:cubicBezTo>
                    <a:pt x="1560" y="11609"/>
                    <a:pt x="1429" y="11502"/>
                    <a:pt x="1322" y="11348"/>
                  </a:cubicBezTo>
                  <a:cubicBezTo>
                    <a:pt x="1263" y="11276"/>
                    <a:pt x="1203" y="11193"/>
                    <a:pt x="1144" y="11109"/>
                  </a:cubicBezTo>
                  <a:cubicBezTo>
                    <a:pt x="894" y="10800"/>
                    <a:pt x="655" y="10490"/>
                    <a:pt x="501" y="10097"/>
                  </a:cubicBezTo>
                  <a:cubicBezTo>
                    <a:pt x="429" y="9895"/>
                    <a:pt x="322" y="9681"/>
                    <a:pt x="239" y="9478"/>
                  </a:cubicBezTo>
                  <a:cubicBezTo>
                    <a:pt x="179" y="9347"/>
                    <a:pt x="132" y="9193"/>
                    <a:pt x="120" y="9050"/>
                  </a:cubicBezTo>
                  <a:cubicBezTo>
                    <a:pt x="108" y="8776"/>
                    <a:pt x="108" y="8526"/>
                    <a:pt x="60" y="8252"/>
                  </a:cubicBezTo>
                  <a:cubicBezTo>
                    <a:pt x="12" y="7978"/>
                    <a:pt x="1" y="7692"/>
                    <a:pt x="12" y="7395"/>
                  </a:cubicBezTo>
                  <a:cubicBezTo>
                    <a:pt x="24" y="7216"/>
                    <a:pt x="12" y="7049"/>
                    <a:pt x="12" y="6871"/>
                  </a:cubicBezTo>
                  <a:cubicBezTo>
                    <a:pt x="12" y="6728"/>
                    <a:pt x="12" y="6561"/>
                    <a:pt x="60" y="6430"/>
                  </a:cubicBezTo>
                  <a:cubicBezTo>
                    <a:pt x="191" y="5954"/>
                    <a:pt x="429" y="5502"/>
                    <a:pt x="667" y="5061"/>
                  </a:cubicBezTo>
                  <a:cubicBezTo>
                    <a:pt x="703" y="5013"/>
                    <a:pt x="727" y="4966"/>
                    <a:pt x="774" y="4954"/>
                  </a:cubicBezTo>
                  <a:cubicBezTo>
                    <a:pt x="882" y="4894"/>
                    <a:pt x="941" y="4799"/>
                    <a:pt x="977" y="4704"/>
                  </a:cubicBezTo>
                  <a:cubicBezTo>
                    <a:pt x="1001" y="4656"/>
                    <a:pt x="1025" y="4609"/>
                    <a:pt x="1072" y="4585"/>
                  </a:cubicBezTo>
                  <a:cubicBezTo>
                    <a:pt x="1203" y="4501"/>
                    <a:pt x="1251" y="4382"/>
                    <a:pt x="1322" y="4263"/>
                  </a:cubicBezTo>
                  <a:cubicBezTo>
                    <a:pt x="1382" y="4168"/>
                    <a:pt x="1453" y="4085"/>
                    <a:pt x="1536" y="4001"/>
                  </a:cubicBezTo>
                  <a:cubicBezTo>
                    <a:pt x="1739" y="3775"/>
                    <a:pt x="1929" y="3525"/>
                    <a:pt x="2203" y="3347"/>
                  </a:cubicBezTo>
                  <a:cubicBezTo>
                    <a:pt x="2322" y="3275"/>
                    <a:pt x="2406" y="3168"/>
                    <a:pt x="2489" y="3049"/>
                  </a:cubicBezTo>
                  <a:cubicBezTo>
                    <a:pt x="2513" y="2989"/>
                    <a:pt x="2572" y="2930"/>
                    <a:pt x="2632" y="2882"/>
                  </a:cubicBezTo>
                  <a:cubicBezTo>
                    <a:pt x="2799" y="2739"/>
                    <a:pt x="2977" y="2596"/>
                    <a:pt x="3144" y="2442"/>
                  </a:cubicBezTo>
                  <a:cubicBezTo>
                    <a:pt x="3453" y="2156"/>
                    <a:pt x="3763" y="1882"/>
                    <a:pt x="4132" y="1704"/>
                  </a:cubicBezTo>
                  <a:cubicBezTo>
                    <a:pt x="4835" y="1382"/>
                    <a:pt x="5549" y="1108"/>
                    <a:pt x="6263" y="834"/>
                  </a:cubicBezTo>
                  <a:cubicBezTo>
                    <a:pt x="6359" y="787"/>
                    <a:pt x="6454" y="751"/>
                    <a:pt x="6549" y="751"/>
                  </a:cubicBezTo>
                  <a:cubicBezTo>
                    <a:pt x="6740" y="751"/>
                    <a:pt x="6906" y="680"/>
                    <a:pt x="7085" y="620"/>
                  </a:cubicBezTo>
                  <a:cubicBezTo>
                    <a:pt x="7287" y="549"/>
                    <a:pt x="7513" y="477"/>
                    <a:pt x="7728" y="430"/>
                  </a:cubicBezTo>
                  <a:cubicBezTo>
                    <a:pt x="8025" y="358"/>
                    <a:pt x="8347" y="334"/>
                    <a:pt x="8633" y="203"/>
                  </a:cubicBezTo>
                  <a:cubicBezTo>
                    <a:pt x="8692" y="180"/>
                    <a:pt x="8752" y="180"/>
                    <a:pt x="8811" y="180"/>
                  </a:cubicBezTo>
                  <a:cubicBezTo>
                    <a:pt x="9418" y="60"/>
                    <a:pt x="10026" y="120"/>
                    <a:pt x="10645" y="37"/>
                  </a:cubicBezTo>
                  <a:lnTo>
                    <a:pt x="10788" y="37"/>
                  </a:lnTo>
                  <a:lnTo>
                    <a:pt x="11014" y="37"/>
                  </a:lnTo>
                  <a:cubicBezTo>
                    <a:pt x="11419" y="1"/>
                    <a:pt x="11812" y="25"/>
                    <a:pt x="12216" y="96"/>
                  </a:cubicBezTo>
                  <a:cubicBezTo>
                    <a:pt x="12383" y="132"/>
                    <a:pt x="12550" y="180"/>
                    <a:pt x="12705" y="156"/>
                  </a:cubicBezTo>
                  <a:cubicBezTo>
                    <a:pt x="12966" y="132"/>
                    <a:pt x="13181" y="191"/>
                    <a:pt x="13407" y="275"/>
                  </a:cubicBezTo>
                  <a:cubicBezTo>
                    <a:pt x="13752" y="418"/>
                    <a:pt x="14098" y="537"/>
                    <a:pt x="14431" y="668"/>
                  </a:cubicBezTo>
                  <a:cubicBezTo>
                    <a:pt x="14657" y="751"/>
                    <a:pt x="14871" y="858"/>
                    <a:pt x="15086" y="965"/>
                  </a:cubicBezTo>
                  <a:cubicBezTo>
                    <a:pt x="15705" y="1263"/>
                    <a:pt x="16241" y="1680"/>
                    <a:pt x="16800" y="2061"/>
                  </a:cubicBezTo>
                  <a:cubicBezTo>
                    <a:pt x="17050" y="2239"/>
                    <a:pt x="17229" y="2477"/>
                    <a:pt x="17348" y="2763"/>
                  </a:cubicBezTo>
                  <a:cubicBezTo>
                    <a:pt x="17491" y="3097"/>
                    <a:pt x="17634" y="3406"/>
                    <a:pt x="17789" y="3728"/>
                  </a:cubicBezTo>
                  <a:cubicBezTo>
                    <a:pt x="17884" y="3966"/>
                    <a:pt x="17991" y="4537"/>
                    <a:pt x="17991" y="4787"/>
                  </a:cubicBezTo>
                  <a:cubicBezTo>
                    <a:pt x="17991" y="5002"/>
                    <a:pt x="17967" y="5192"/>
                    <a:pt x="17848" y="5359"/>
                  </a:cubicBezTo>
                  <a:cubicBezTo>
                    <a:pt x="17800" y="5418"/>
                    <a:pt x="17765" y="5490"/>
                    <a:pt x="17765" y="5561"/>
                  </a:cubicBezTo>
                  <a:cubicBezTo>
                    <a:pt x="17753" y="5740"/>
                    <a:pt x="17681" y="5871"/>
                    <a:pt x="17574" y="6014"/>
                  </a:cubicBezTo>
                  <a:cubicBezTo>
                    <a:pt x="17336" y="6287"/>
                    <a:pt x="17265" y="6692"/>
                    <a:pt x="16955" y="6942"/>
                  </a:cubicBezTo>
                  <a:cubicBezTo>
                    <a:pt x="16931" y="6966"/>
                    <a:pt x="16931" y="6990"/>
                    <a:pt x="16919" y="7002"/>
                  </a:cubicBezTo>
                  <a:cubicBezTo>
                    <a:pt x="16836" y="7157"/>
                    <a:pt x="16741" y="7299"/>
                    <a:pt x="16634" y="7454"/>
                  </a:cubicBezTo>
                  <a:cubicBezTo>
                    <a:pt x="16443" y="7704"/>
                    <a:pt x="16241" y="7978"/>
                    <a:pt x="16014" y="8216"/>
                  </a:cubicBezTo>
                  <a:cubicBezTo>
                    <a:pt x="15598" y="8645"/>
                    <a:pt x="15229" y="9121"/>
                    <a:pt x="14645" y="9359"/>
                  </a:cubicBezTo>
                  <a:cubicBezTo>
                    <a:pt x="14621" y="9359"/>
                    <a:pt x="14621" y="9371"/>
                    <a:pt x="14598" y="9431"/>
                  </a:cubicBezTo>
                  <a:cubicBezTo>
                    <a:pt x="14657" y="9550"/>
                    <a:pt x="14729" y="9716"/>
                    <a:pt x="14788" y="9883"/>
                  </a:cubicBezTo>
                  <a:close/>
                  <a:moveTo>
                    <a:pt x="12681" y="10490"/>
                  </a:moveTo>
                  <a:cubicBezTo>
                    <a:pt x="12752" y="10490"/>
                    <a:pt x="12824" y="10526"/>
                    <a:pt x="12907" y="10550"/>
                  </a:cubicBezTo>
                  <a:cubicBezTo>
                    <a:pt x="13407" y="10717"/>
                    <a:pt x="13919" y="10681"/>
                    <a:pt x="14419" y="10621"/>
                  </a:cubicBezTo>
                  <a:cubicBezTo>
                    <a:pt x="14431" y="10621"/>
                    <a:pt x="14431" y="10609"/>
                    <a:pt x="14455" y="10597"/>
                  </a:cubicBezTo>
                  <a:cubicBezTo>
                    <a:pt x="14490" y="10526"/>
                    <a:pt x="14455" y="10443"/>
                    <a:pt x="14419" y="10383"/>
                  </a:cubicBezTo>
                  <a:cubicBezTo>
                    <a:pt x="14288" y="10050"/>
                    <a:pt x="14133" y="9716"/>
                    <a:pt x="14002" y="9371"/>
                  </a:cubicBezTo>
                  <a:cubicBezTo>
                    <a:pt x="13919" y="9157"/>
                    <a:pt x="13979" y="9014"/>
                    <a:pt x="14181" y="8895"/>
                  </a:cubicBezTo>
                  <a:cubicBezTo>
                    <a:pt x="14193" y="8883"/>
                    <a:pt x="14229" y="8883"/>
                    <a:pt x="14252" y="8871"/>
                  </a:cubicBezTo>
                  <a:cubicBezTo>
                    <a:pt x="14300" y="8859"/>
                    <a:pt x="14348" y="8823"/>
                    <a:pt x="14395" y="8812"/>
                  </a:cubicBezTo>
                  <a:cubicBezTo>
                    <a:pt x="14598" y="8716"/>
                    <a:pt x="14764" y="8585"/>
                    <a:pt x="14943" y="8419"/>
                  </a:cubicBezTo>
                  <a:cubicBezTo>
                    <a:pt x="15419" y="8002"/>
                    <a:pt x="15788" y="7502"/>
                    <a:pt x="16193" y="7026"/>
                  </a:cubicBezTo>
                  <a:cubicBezTo>
                    <a:pt x="16265" y="6930"/>
                    <a:pt x="16324" y="6847"/>
                    <a:pt x="16372" y="6740"/>
                  </a:cubicBezTo>
                  <a:cubicBezTo>
                    <a:pt x="16431" y="6609"/>
                    <a:pt x="16503" y="6502"/>
                    <a:pt x="16598" y="6395"/>
                  </a:cubicBezTo>
                  <a:cubicBezTo>
                    <a:pt x="16669" y="6323"/>
                    <a:pt x="16717" y="6240"/>
                    <a:pt x="16753" y="6156"/>
                  </a:cubicBezTo>
                  <a:cubicBezTo>
                    <a:pt x="16836" y="6037"/>
                    <a:pt x="16896" y="5918"/>
                    <a:pt x="16967" y="5799"/>
                  </a:cubicBezTo>
                  <a:cubicBezTo>
                    <a:pt x="17074" y="5656"/>
                    <a:pt x="17157" y="5525"/>
                    <a:pt x="17169" y="5323"/>
                  </a:cubicBezTo>
                  <a:cubicBezTo>
                    <a:pt x="17193" y="5240"/>
                    <a:pt x="17265" y="5144"/>
                    <a:pt x="17288" y="5061"/>
                  </a:cubicBezTo>
                  <a:cubicBezTo>
                    <a:pt x="17336" y="4954"/>
                    <a:pt x="17384" y="4835"/>
                    <a:pt x="17384" y="4728"/>
                  </a:cubicBezTo>
                  <a:cubicBezTo>
                    <a:pt x="17348" y="4454"/>
                    <a:pt x="17336" y="4156"/>
                    <a:pt x="17217" y="3882"/>
                  </a:cubicBezTo>
                  <a:cubicBezTo>
                    <a:pt x="17086" y="3573"/>
                    <a:pt x="16931" y="3275"/>
                    <a:pt x="16800" y="2966"/>
                  </a:cubicBezTo>
                  <a:cubicBezTo>
                    <a:pt x="16729" y="2763"/>
                    <a:pt x="16610" y="2608"/>
                    <a:pt x="16431" y="2501"/>
                  </a:cubicBezTo>
                  <a:cubicBezTo>
                    <a:pt x="15907" y="2144"/>
                    <a:pt x="15383" y="1751"/>
                    <a:pt x="14824" y="1453"/>
                  </a:cubicBezTo>
                  <a:cubicBezTo>
                    <a:pt x="14252" y="1156"/>
                    <a:pt x="13633" y="977"/>
                    <a:pt x="13038" y="739"/>
                  </a:cubicBezTo>
                  <a:cubicBezTo>
                    <a:pt x="12966" y="715"/>
                    <a:pt x="12883" y="703"/>
                    <a:pt x="12812" y="715"/>
                  </a:cubicBezTo>
                  <a:cubicBezTo>
                    <a:pt x="12609" y="739"/>
                    <a:pt x="12407" y="703"/>
                    <a:pt x="12216" y="668"/>
                  </a:cubicBezTo>
                  <a:cubicBezTo>
                    <a:pt x="11812" y="596"/>
                    <a:pt x="11431" y="561"/>
                    <a:pt x="11014" y="596"/>
                  </a:cubicBezTo>
                  <a:cubicBezTo>
                    <a:pt x="10502" y="620"/>
                    <a:pt x="9990" y="620"/>
                    <a:pt x="9478" y="656"/>
                  </a:cubicBezTo>
                  <a:cubicBezTo>
                    <a:pt x="9180" y="668"/>
                    <a:pt x="8883" y="703"/>
                    <a:pt x="8597" y="822"/>
                  </a:cubicBezTo>
                  <a:cubicBezTo>
                    <a:pt x="8466" y="858"/>
                    <a:pt x="8335" y="906"/>
                    <a:pt x="8204" y="918"/>
                  </a:cubicBezTo>
                  <a:cubicBezTo>
                    <a:pt x="7847" y="965"/>
                    <a:pt x="7513" y="1061"/>
                    <a:pt x="7192" y="1215"/>
                  </a:cubicBezTo>
                  <a:cubicBezTo>
                    <a:pt x="6978" y="1323"/>
                    <a:pt x="6775" y="1382"/>
                    <a:pt x="6537" y="1394"/>
                  </a:cubicBezTo>
                  <a:cubicBezTo>
                    <a:pt x="6251" y="1418"/>
                    <a:pt x="6001" y="1537"/>
                    <a:pt x="5739" y="1620"/>
                  </a:cubicBezTo>
                  <a:cubicBezTo>
                    <a:pt x="5239" y="1811"/>
                    <a:pt x="4763" y="2085"/>
                    <a:pt x="4358" y="2442"/>
                  </a:cubicBezTo>
                  <a:cubicBezTo>
                    <a:pt x="4251" y="2525"/>
                    <a:pt x="4132" y="2608"/>
                    <a:pt x="4013" y="2668"/>
                  </a:cubicBezTo>
                  <a:cubicBezTo>
                    <a:pt x="3656" y="2823"/>
                    <a:pt x="3346" y="3049"/>
                    <a:pt x="3049" y="3299"/>
                  </a:cubicBezTo>
                  <a:cubicBezTo>
                    <a:pt x="3037" y="3323"/>
                    <a:pt x="3001" y="3335"/>
                    <a:pt x="2989" y="3347"/>
                  </a:cubicBezTo>
                  <a:cubicBezTo>
                    <a:pt x="2703" y="3739"/>
                    <a:pt x="2310" y="4001"/>
                    <a:pt x="1989" y="4359"/>
                  </a:cubicBezTo>
                  <a:cubicBezTo>
                    <a:pt x="1929" y="4418"/>
                    <a:pt x="1858" y="4490"/>
                    <a:pt x="1834" y="4573"/>
                  </a:cubicBezTo>
                  <a:cubicBezTo>
                    <a:pt x="1727" y="4871"/>
                    <a:pt x="1477" y="5049"/>
                    <a:pt x="1275" y="5263"/>
                  </a:cubicBezTo>
                  <a:cubicBezTo>
                    <a:pt x="1013" y="5561"/>
                    <a:pt x="822" y="5895"/>
                    <a:pt x="727" y="6276"/>
                  </a:cubicBezTo>
                  <a:cubicBezTo>
                    <a:pt x="655" y="6657"/>
                    <a:pt x="548" y="7038"/>
                    <a:pt x="489" y="7407"/>
                  </a:cubicBezTo>
                  <a:cubicBezTo>
                    <a:pt x="465" y="7573"/>
                    <a:pt x="441" y="7764"/>
                    <a:pt x="477" y="7930"/>
                  </a:cubicBezTo>
                  <a:cubicBezTo>
                    <a:pt x="524" y="8216"/>
                    <a:pt x="584" y="8502"/>
                    <a:pt x="679" y="8764"/>
                  </a:cubicBezTo>
                  <a:cubicBezTo>
                    <a:pt x="846" y="9216"/>
                    <a:pt x="1036" y="9645"/>
                    <a:pt x="1251" y="10074"/>
                  </a:cubicBezTo>
                  <a:cubicBezTo>
                    <a:pt x="1358" y="10288"/>
                    <a:pt x="1513" y="10466"/>
                    <a:pt x="1656" y="10657"/>
                  </a:cubicBezTo>
                  <a:cubicBezTo>
                    <a:pt x="1727" y="10764"/>
                    <a:pt x="1798" y="10847"/>
                    <a:pt x="1894" y="10955"/>
                  </a:cubicBezTo>
                  <a:cubicBezTo>
                    <a:pt x="1929" y="11014"/>
                    <a:pt x="1989" y="11062"/>
                    <a:pt x="2048" y="11098"/>
                  </a:cubicBezTo>
                  <a:cubicBezTo>
                    <a:pt x="2215" y="11205"/>
                    <a:pt x="2382" y="11276"/>
                    <a:pt x="2549" y="11383"/>
                  </a:cubicBezTo>
                  <a:cubicBezTo>
                    <a:pt x="2751" y="11514"/>
                    <a:pt x="2977" y="11574"/>
                    <a:pt x="3215" y="11609"/>
                  </a:cubicBezTo>
                  <a:cubicBezTo>
                    <a:pt x="3358" y="11621"/>
                    <a:pt x="3513" y="11657"/>
                    <a:pt x="3632" y="11752"/>
                  </a:cubicBezTo>
                  <a:cubicBezTo>
                    <a:pt x="3715" y="11836"/>
                    <a:pt x="3834" y="11848"/>
                    <a:pt x="3942" y="11848"/>
                  </a:cubicBezTo>
                  <a:cubicBezTo>
                    <a:pt x="4120" y="11848"/>
                    <a:pt x="4299" y="11860"/>
                    <a:pt x="4465" y="11931"/>
                  </a:cubicBezTo>
                  <a:cubicBezTo>
                    <a:pt x="4489" y="11955"/>
                    <a:pt x="4537" y="11967"/>
                    <a:pt x="4573" y="11967"/>
                  </a:cubicBezTo>
                  <a:cubicBezTo>
                    <a:pt x="4870" y="11967"/>
                    <a:pt x="5168" y="11979"/>
                    <a:pt x="5466" y="12038"/>
                  </a:cubicBezTo>
                  <a:cubicBezTo>
                    <a:pt x="5739" y="12098"/>
                    <a:pt x="6037" y="12050"/>
                    <a:pt x="6323" y="12026"/>
                  </a:cubicBezTo>
                  <a:cubicBezTo>
                    <a:pt x="6597" y="11990"/>
                    <a:pt x="6859" y="11907"/>
                    <a:pt x="7132" y="11848"/>
                  </a:cubicBezTo>
                  <a:lnTo>
                    <a:pt x="7704" y="11717"/>
                  </a:lnTo>
                  <a:cubicBezTo>
                    <a:pt x="7990" y="11657"/>
                    <a:pt x="8275" y="11598"/>
                    <a:pt x="8561" y="11514"/>
                  </a:cubicBezTo>
                  <a:cubicBezTo>
                    <a:pt x="8716" y="11479"/>
                    <a:pt x="8883" y="11419"/>
                    <a:pt x="9049" y="11336"/>
                  </a:cubicBezTo>
                  <a:lnTo>
                    <a:pt x="10883" y="10538"/>
                  </a:lnTo>
                  <a:cubicBezTo>
                    <a:pt x="11121" y="10431"/>
                    <a:pt x="11335" y="10347"/>
                    <a:pt x="11609" y="10419"/>
                  </a:cubicBezTo>
                  <a:cubicBezTo>
                    <a:pt x="11776" y="10466"/>
                    <a:pt x="11895" y="10347"/>
                    <a:pt x="12074" y="10324"/>
                  </a:cubicBezTo>
                  <a:cubicBezTo>
                    <a:pt x="12264" y="10419"/>
                    <a:pt x="12455" y="10502"/>
                    <a:pt x="12681" y="104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1"/>
            <p:cNvSpPr/>
            <p:nvPr/>
          </p:nvSpPr>
          <p:spPr>
            <a:xfrm>
              <a:off x="2242525" y="1900375"/>
              <a:ext cx="251550" cy="111925"/>
            </a:xfrm>
            <a:custGeom>
              <a:avLst/>
              <a:gdLst/>
              <a:ahLst/>
              <a:cxnLst/>
              <a:rect l="l" t="t" r="r" b="b"/>
              <a:pathLst>
                <a:path w="10062" h="4477" extrusionOk="0">
                  <a:moveTo>
                    <a:pt x="4108" y="2905"/>
                  </a:moveTo>
                  <a:cubicBezTo>
                    <a:pt x="4882" y="2560"/>
                    <a:pt x="5668" y="2203"/>
                    <a:pt x="6442" y="1857"/>
                  </a:cubicBezTo>
                  <a:cubicBezTo>
                    <a:pt x="6561" y="1798"/>
                    <a:pt x="6692" y="1738"/>
                    <a:pt x="6835" y="1726"/>
                  </a:cubicBezTo>
                  <a:cubicBezTo>
                    <a:pt x="7109" y="1679"/>
                    <a:pt x="7383" y="1584"/>
                    <a:pt x="7645" y="1465"/>
                  </a:cubicBezTo>
                  <a:cubicBezTo>
                    <a:pt x="8240" y="1179"/>
                    <a:pt x="8835" y="905"/>
                    <a:pt x="9419" y="643"/>
                  </a:cubicBezTo>
                  <a:cubicBezTo>
                    <a:pt x="9550" y="583"/>
                    <a:pt x="9680" y="512"/>
                    <a:pt x="9823" y="429"/>
                  </a:cubicBezTo>
                  <a:cubicBezTo>
                    <a:pt x="9895" y="393"/>
                    <a:pt x="9954" y="333"/>
                    <a:pt x="10002" y="250"/>
                  </a:cubicBezTo>
                  <a:cubicBezTo>
                    <a:pt x="10061" y="167"/>
                    <a:pt x="10002" y="36"/>
                    <a:pt x="9895" y="12"/>
                  </a:cubicBezTo>
                  <a:cubicBezTo>
                    <a:pt x="9811" y="0"/>
                    <a:pt x="9716" y="0"/>
                    <a:pt x="9645" y="36"/>
                  </a:cubicBezTo>
                  <a:cubicBezTo>
                    <a:pt x="9478" y="95"/>
                    <a:pt x="9311" y="155"/>
                    <a:pt x="9157" y="226"/>
                  </a:cubicBezTo>
                  <a:cubicBezTo>
                    <a:pt x="8526" y="488"/>
                    <a:pt x="7918" y="762"/>
                    <a:pt x="7287" y="1024"/>
                  </a:cubicBezTo>
                  <a:cubicBezTo>
                    <a:pt x="7156" y="1084"/>
                    <a:pt x="7013" y="1143"/>
                    <a:pt x="6859" y="1179"/>
                  </a:cubicBezTo>
                  <a:cubicBezTo>
                    <a:pt x="6609" y="1226"/>
                    <a:pt x="6382" y="1310"/>
                    <a:pt x="6144" y="1417"/>
                  </a:cubicBezTo>
                  <a:lnTo>
                    <a:pt x="1679" y="3429"/>
                  </a:lnTo>
                  <a:cubicBezTo>
                    <a:pt x="1513" y="3500"/>
                    <a:pt x="1370" y="3572"/>
                    <a:pt x="1179" y="3560"/>
                  </a:cubicBezTo>
                  <a:cubicBezTo>
                    <a:pt x="1096" y="3560"/>
                    <a:pt x="1025" y="3584"/>
                    <a:pt x="953" y="3620"/>
                  </a:cubicBezTo>
                  <a:cubicBezTo>
                    <a:pt x="739" y="3703"/>
                    <a:pt x="536" y="3798"/>
                    <a:pt x="322" y="3893"/>
                  </a:cubicBezTo>
                  <a:cubicBezTo>
                    <a:pt x="251" y="3929"/>
                    <a:pt x="191" y="3977"/>
                    <a:pt x="132" y="4024"/>
                  </a:cubicBezTo>
                  <a:cubicBezTo>
                    <a:pt x="25" y="4108"/>
                    <a:pt x="1" y="4215"/>
                    <a:pt x="48" y="4322"/>
                  </a:cubicBezTo>
                  <a:cubicBezTo>
                    <a:pt x="84" y="4417"/>
                    <a:pt x="191" y="4477"/>
                    <a:pt x="322" y="4453"/>
                  </a:cubicBezTo>
                  <a:cubicBezTo>
                    <a:pt x="441" y="4417"/>
                    <a:pt x="560" y="4370"/>
                    <a:pt x="679" y="4334"/>
                  </a:cubicBezTo>
                  <a:cubicBezTo>
                    <a:pt x="917" y="4239"/>
                    <a:pt x="1132" y="4108"/>
                    <a:pt x="1394" y="4108"/>
                  </a:cubicBezTo>
                  <a:cubicBezTo>
                    <a:pt x="1501" y="4108"/>
                    <a:pt x="1608" y="4036"/>
                    <a:pt x="1715" y="3989"/>
                  </a:cubicBezTo>
                  <a:cubicBezTo>
                    <a:pt x="2525" y="3596"/>
                    <a:pt x="3323" y="3250"/>
                    <a:pt x="4108" y="29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1"/>
            <p:cNvSpPr/>
            <p:nvPr/>
          </p:nvSpPr>
          <p:spPr>
            <a:xfrm>
              <a:off x="2215450" y="1820300"/>
              <a:ext cx="249150" cy="108075"/>
            </a:xfrm>
            <a:custGeom>
              <a:avLst/>
              <a:gdLst/>
              <a:ahLst/>
              <a:cxnLst/>
              <a:rect l="l" t="t" r="r" b="b"/>
              <a:pathLst>
                <a:path w="9966" h="4323" extrusionOk="0">
                  <a:moveTo>
                    <a:pt x="9966" y="48"/>
                  </a:moveTo>
                  <a:cubicBezTo>
                    <a:pt x="9894" y="24"/>
                    <a:pt x="9847" y="0"/>
                    <a:pt x="9823" y="0"/>
                  </a:cubicBezTo>
                  <a:cubicBezTo>
                    <a:pt x="9466" y="0"/>
                    <a:pt x="9120" y="48"/>
                    <a:pt x="8787" y="179"/>
                  </a:cubicBezTo>
                  <a:cubicBezTo>
                    <a:pt x="8406" y="346"/>
                    <a:pt x="8037" y="500"/>
                    <a:pt x="7632" y="607"/>
                  </a:cubicBezTo>
                  <a:cubicBezTo>
                    <a:pt x="7156" y="750"/>
                    <a:pt x="6727" y="953"/>
                    <a:pt x="6275" y="1167"/>
                  </a:cubicBezTo>
                  <a:cubicBezTo>
                    <a:pt x="6096" y="1250"/>
                    <a:pt x="5906" y="1310"/>
                    <a:pt x="5715" y="1346"/>
                  </a:cubicBezTo>
                  <a:cubicBezTo>
                    <a:pt x="5596" y="1358"/>
                    <a:pt x="5477" y="1405"/>
                    <a:pt x="5358" y="1465"/>
                  </a:cubicBezTo>
                  <a:cubicBezTo>
                    <a:pt x="3751" y="2179"/>
                    <a:pt x="2155" y="2905"/>
                    <a:pt x="548" y="3620"/>
                  </a:cubicBezTo>
                  <a:cubicBezTo>
                    <a:pt x="417" y="3679"/>
                    <a:pt x="274" y="3739"/>
                    <a:pt x="143" y="3822"/>
                  </a:cubicBezTo>
                  <a:cubicBezTo>
                    <a:pt x="36" y="3882"/>
                    <a:pt x="0" y="4001"/>
                    <a:pt x="24" y="4120"/>
                  </a:cubicBezTo>
                  <a:cubicBezTo>
                    <a:pt x="60" y="4239"/>
                    <a:pt x="191" y="4322"/>
                    <a:pt x="322" y="4275"/>
                  </a:cubicBezTo>
                  <a:cubicBezTo>
                    <a:pt x="429" y="4239"/>
                    <a:pt x="536" y="4203"/>
                    <a:pt x="631" y="4156"/>
                  </a:cubicBezTo>
                  <a:cubicBezTo>
                    <a:pt x="1155" y="3929"/>
                    <a:pt x="1667" y="3691"/>
                    <a:pt x="2179" y="3465"/>
                  </a:cubicBezTo>
                  <a:cubicBezTo>
                    <a:pt x="3251" y="2989"/>
                    <a:pt x="4310" y="2512"/>
                    <a:pt x="5382" y="2036"/>
                  </a:cubicBezTo>
                  <a:cubicBezTo>
                    <a:pt x="5572" y="1953"/>
                    <a:pt x="5775" y="1881"/>
                    <a:pt x="5989" y="1834"/>
                  </a:cubicBezTo>
                  <a:cubicBezTo>
                    <a:pt x="6156" y="1798"/>
                    <a:pt x="6311" y="1739"/>
                    <a:pt x="6453" y="1667"/>
                  </a:cubicBezTo>
                  <a:cubicBezTo>
                    <a:pt x="7061" y="1381"/>
                    <a:pt x="7680" y="1131"/>
                    <a:pt x="8311" y="953"/>
                  </a:cubicBezTo>
                  <a:cubicBezTo>
                    <a:pt x="8430" y="929"/>
                    <a:pt x="8549" y="846"/>
                    <a:pt x="8656" y="810"/>
                  </a:cubicBezTo>
                  <a:cubicBezTo>
                    <a:pt x="8954" y="691"/>
                    <a:pt x="9239" y="572"/>
                    <a:pt x="9537" y="465"/>
                  </a:cubicBezTo>
                  <a:cubicBezTo>
                    <a:pt x="9728" y="393"/>
                    <a:pt x="9859" y="274"/>
                    <a:pt x="9966" y="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1"/>
            <p:cNvSpPr/>
            <p:nvPr/>
          </p:nvSpPr>
          <p:spPr>
            <a:xfrm>
              <a:off x="2230325" y="1852150"/>
              <a:ext cx="246175" cy="116100"/>
            </a:xfrm>
            <a:custGeom>
              <a:avLst/>
              <a:gdLst/>
              <a:ahLst/>
              <a:cxnLst/>
              <a:rect l="l" t="t" r="r" b="b"/>
              <a:pathLst>
                <a:path w="9847" h="4644" extrusionOk="0">
                  <a:moveTo>
                    <a:pt x="9776" y="12"/>
                  </a:moveTo>
                  <a:cubicBezTo>
                    <a:pt x="9526" y="0"/>
                    <a:pt x="9323" y="72"/>
                    <a:pt x="9133" y="155"/>
                  </a:cubicBezTo>
                  <a:lnTo>
                    <a:pt x="6990" y="1096"/>
                  </a:lnTo>
                  <a:lnTo>
                    <a:pt x="1906" y="3370"/>
                  </a:lnTo>
                  <a:cubicBezTo>
                    <a:pt x="1727" y="3453"/>
                    <a:pt x="1548" y="3548"/>
                    <a:pt x="1334" y="3536"/>
                  </a:cubicBezTo>
                  <a:cubicBezTo>
                    <a:pt x="1251" y="3536"/>
                    <a:pt x="1167" y="3572"/>
                    <a:pt x="1084" y="3608"/>
                  </a:cubicBezTo>
                  <a:cubicBezTo>
                    <a:pt x="870" y="3703"/>
                    <a:pt x="679" y="3810"/>
                    <a:pt x="453" y="3882"/>
                  </a:cubicBezTo>
                  <a:cubicBezTo>
                    <a:pt x="262" y="3953"/>
                    <a:pt x="155" y="4108"/>
                    <a:pt x="48" y="4251"/>
                  </a:cubicBezTo>
                  <a:cubicBezTo>
                    <a:pt x="1" y="4346"/>
                    <a:pt x="12" y="4441"/>
                    <a:pt x="72" y="4537"/>
                  </a:cubicBezTo>
                  <a:cubicBezTo>
                    <a:pt x="132" y="4608"/>
                    <a:pt x="203" y="4644"/>
                    <a:pt x="310" y="4620"/>
                  </a:cubicBezTo>
                  <a:cubicBezTo>
                    <a:pt x="441" y="4608"/>
                    <a:pt x="548" y="4548"/>
                    <a:pt x="632" y="4465"/>
                  </a:cubicBezTo>
                  <a:cubicBezTo>
                    <a:pt x="870" y="4227"/>
                    <a:pt x="1167" y="4120"/>
                    <a:pt x="1501" y="4060"/>
                  </a:cubicBezTo>
                  <a:cubicBezTo>
                    <a:pt x="1632" y="4025"/>
                    <a:pt x="1763" y="4013"/>
                    <a:pt x="1906" y="3953"/>
                  </a:cubicBezTo>
                  <a:cubicBezTo>
                    <a:pt x="4382" y="2822"/>
                    <a:pt x="6859" y="1691"/>
                    <a:pt x="9347" y="572"/>
                  </a:cubicBezTo>
                  <a:cubicBezTo>
                    <a:pt x="9466" y="536"/>
                    <a:pt x="9585" y="476"/>
                    <a:pt x="9668" y="393"/>
                  </a:cubicBezTo>
                  <a:cubicBezTo>
                    <a:pt x="9764" y="298"/>
                    <a:pt x="9847" y="191"/>
                    <a:pt x="9776" y="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61"/>
          <p:cNvGrpSpPr/>
          <p:nvPr/>
        </p:nvGrpSpPr>
        <p:grpSpPr>
          <a:xfrm>
            <a:off x="4435950" y="1351600"/>
            <a:ext cx="272100" cy="330700"/>
            <a:chOff x="2537500" y="2379600"/>
            <a:chExt cx="272100" cy="330700"/>
          </a:xfrm>
        </p:grpSpPr>
        <p:sp>
          <p:nvSpPr>
            <p:cNvPr id="950" name="Google Shape;950;p61"/>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1"/>
            <p:cNvSpPr/>
            <p:nvPr/>
          </p:nvSpPr>
          <p:spPr>
            <a:xfrm>
              <a:off x="2741400" y="2634975"/>
              <a:ext cx="53300" cy="61650"/>
            </a:xfrm>
            <a:custGeom>
              <a:avLst/>
              <a:gdLst/>
              <a:ahLst/>
              <a:cxnLst/>
              <a:rect l="l" t="t" r="r" b="b"/>
              <a:pathLst>
                <a:path w="2132" h="2466" extrusionOk="0">
                  <a:moveTo>
                    <a:pt x="2132" y="2203"/>
                  </a:moveTo>
                  <a:cubicBezTo>
                    <a:pt x="1917" y="2287"/>
                    <a:pt x="1739" y="2382"/>
                    <a:pt x="1560" y="2465"/>
                  </a:cubicBezTo>
                  <a:cubicBezTo>
                    <a:pt x="1477" y="2406"/>
                    <a:pt x="1370" y="2382"/>
                    <a:pt x="1310" y="2299"/>
                  </a:cubicBezTo>
                  <a:cubicBezTo>
                    <a:pt x="1048" y="1989"/>
                    <a:pt x="786" y="1656"/>
                    <a:pt x="524" y="1334"/>
                  </a:cubicBezTo>
                  <a:cubicBezTo>
                    <a:pt x="393" y="1167"/>
                    <a:pt x="251" y="1013"/>
                    <a:pt x="132" y="834"/>
                  </a:cubicBezTo>
                  <a:cubicBezTo>
                    <a:pt x="72" y="751"/>
                    <a:pt x="36" y="655"/>
                    <a:pt x="12" y="560"/>
                  </a:cubicBezTo>
                  <a:cubicBezTo>
                    <a:pt x="1" y="501"/>
                    <a:pt x="48" y="394"/>
                    <a:pt x="96" y="370"/>
                  </a:cubicBezTo>
                  <a:cubicBezTo>
                    <a:pt x="310" y="239"/>
                    <a:pt x="489" y="36"/>
                    <a:pt x="774" y="1"/>
                  </a:cubicBezTo>
                  <a:cubicBezTo>
                    <a:pt x="810" y="24"/>
                    <a:pt x="870" y="36"/>
                    <a:pt x="905" y="84"/>
                  </a:cubicBezTo>
                  <a:cubicBezTo>
                    <a:pt x="953" y="132"/>
                    <a:pt x="1013" y="191"/>
                    <a:pt x="1048" y="251"/>
                  </a:cubicBezTo>
                  <a:cubicBezTo>
                    <a:pt x="1406" y="870"/>
                    <a:pt x="1894" y="1441"/>
                    <a:pt x="2132" y="2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1"/>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1"/>
            <p:cNvSpPr/>
            <p:nvPr/>
          </p:nvSpPr>
          <p:spPr>
            <a:xfrm>
              <a:off x="2717875" y="2603725"/>
              <a:ext cx="19075" cy="15500"/>
            </a:xfrm>
            <a:custGeom>
              <a:avLst/>
              <a:gdLst/>
              <a:ahLst/>
              <a:cxnLst/>
              <a:rect l="l" t="t" r="r" b="b"/>
              <a:pathLst>
                <a:path w="763" h="620" extrusionOk="0">
                  <a:moveTo>
                    <a:pt x="763" y="310"/>
                  </a:moveTo>
                  <a:cubicBezTo>
                    <a:pt x="632" y="441"/>
                    <a:pt x="525" y="620"/>
                    <a:pt x="287" y="620"/>
                  </a:cubicBezTo>
                  <a:cubicBezTo>
                    <a:pt x="144" y="620"/>
                    <a:pt x="49" y="536"/>
                    <a:pt x="1" y="370"/>
                  </a:cubicBezTo>
                  <a:cubicBezTo>
                    <a:pt x="180" y="250"/>
                    <a:pt x="358" y="120"/>
                    <a:pt x="525" y="0"/>
                  </a:cubicBezTo>
                  <a:cubicBezTo>
                    <a:pt x="715" y="36"/>
                    <a:pt x="751" y="155"/>
                    <a:pt x="763" y="3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1"/>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1"/>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1"/>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1"/>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61"/>
          <p:cNvGrpSpPr/>
          <p:nvPr/>
        </p:nvGrpSpPr>
        <p:grpSpPr>
          <a:xfrm>
            <a:off x="7078649" y="1371111"/>
            <a:ext cx="272110" cy="291676"/>
            <a:chOff x="3943625" y="1931025"/>
            <a:chExt cx="356025" cy="381625"/>
          </a:xfrm>
        </p:grpSpPr>
        <p:sp>
          <p:nvSpPr>
            <p:cNvPr id="959" name="Google Shape;959;p61"/>
            <p:cNvSpPr/>
            <p:nvPr/>
          </p:nvSpPr>
          <p:spPr>
            <a:xfrm>
              <a:off x="3962675" y="1955725"/>
              <a:ext cx="319125" cy="339025"/>
            </a:xfrm>
            <a:custGeom>
              <a:avLst/>
              <a:gdLst/>
              <a:ahLst/>
              <a:cxnLst/>
              <a:rect l="l" t="t" r="r" b="b"/>
              <a:pathLst>
                <a:path w="12765" h="13561" extrusionOk="0">
                  <a:moveTo>
                    <a:pt x="4692" y="1"/>
                  </a:moveTo>
                  <a:cubicBezTo>
                    <a:pt x="4561" y="132"/>
                    <a:pt x="4621" y="298"/>
                    <a:pt x="4561" y="429"/>
                  </a:cubicBezTo>
                  <a:cubicBezTo>
                    <a:pt x="4371" y="941"/>
                    <a:pt x="4299" y="1465"/>
                    <a:pt x="4216" y="1977"/>
                  </a:cubicBezTo>
                  <a:cubicBezTo>
                    <a:pt x="4204" y="2060"/>
                    <a:pt x="4192" y="2144"/>
                    <a:pt x="4132" y="2179"/>
                  </a:cubicBezTo>
                  <a:cubicBezTo>
                    <a:pt x="3918" y="2310"/>
                    <a:pt x="3775" y="2501"/>
                    <a:pt x="3537" y="2608"/>
                  </a:cubicBezTo>
                  <a:cubicBezTo>
                    <a:pt x="3001" y="2834"/>
                    <a:pt x="2525" y="3156"/>
                    <a:pt x="2049" y="3465"/>
                  </a:cubicBezTo>
                  <a:cubicBezTo>
                    <a:pt x="1942" y="3549"/>
                    <a:pt x="1846" y="3632"/>
                    <a:pt x="1763" y="3727"/>
                  </a:cubicBezTo>
                  <a:cubicBezTo>
                    <a:pt x="1394" y="4203"/>
                    <a:pt x="1013" y="4656"/>
                    <a:pt x="787" y="5239"/>
                  </a:cubicBezTo>
                  <a:cubicBezTo>
                    <a:pt x="715" y="5430"/>
                    <a:pt x="596" y="5597"/>
                    <a:pt x="513" y="5775"/>
                  </a:cubicBezTo>
                  <a:cubicBezTo>
                    <a:pt x="430" y="6001"/>
                    <a:pt x="322" y="6228"/>
                    <a:pt x="263" y="6466"/>
                  </a:cubicBezTo>
                  <a:cubicBezTo>
                    <a:pt x="120" y="7073"/>
                    <a:pt x="1" y="7692"/>
                    <a:pt x="37" y="8335"/>
                  </a:cubicBezTo>
                  <a:cubicBezTo>
                    <a:pt x="60" y="8537"/>
                    <a:pt x="37" y="8740"/>
                    <a:pt x="37" y="8954"/>
                  </a:cubicBezTo>
                  <a:cubicBezTo>
                    <a:pt x="60" y="9907"/>
                    <a:pt x="418" y="10680"/>
                    <a:pt x="1168" y="11276"/>
                  </a:cubicBezTo>
                  <a:cubicBezTo>
                    <a:pt x="1311" y="11371"/>
                    <a:pt x="1453" y="11478"/>
                    <a:pt x="1573" y="11597"/>
                  </a:cubicBezTo>
                  <a:cubicBezTo>
                    <a:pt x="1882" y="11931"/>
                    <a:pt x="2263" y="12169"/>
                    <a:pt x="2656" y="12359"/>
                  </a:cubicBezTo>
                  <a:cubicBezTo>
                    <a:pt x="3061" y="12538"/>
                    <a:pt x="3489" y="12705"/>
                    <a:pt x="3882" y="12907"/>
                  </a:cubicBezTo>
                  <a:cubicBezTo>
                    <a:pt x="4323" y="13157"/>
                    <a:pt x="4799" y="13324"/>
                    <a:pt x="5287" y="13419"/>
                  </a:cubicBezTo>
                  <a:cubicBezTo>
                    <a:pt x="5502" y="13455"/>
                    <a:pt x="5704" y="13538"/>
                    <a:pt x="5930" y="13550"/>
                  </a:cubicBezTo>
                  <a:cubicBezTo>
                    <a:pt x="6168" y="13550"/>
                    <a:pt x="6406" y="13560"/>
                    <a:pt x="6645" y="13560"/>
                  </a:cubicBezTo>
                  <a:cubicBezTo>
                    <a:pt x="6978" y="13560"/>
                    <a:pt x="7311" y="13540"/>
                    <a:pt x="7645" y="13443"/>
                  </a:cubicBezTo>
                  <a:cubicBezTo>
                    <a:pt x="7930" y="13347"/>
                    <a:pt x="8240" y="13324"/>
                    <a:pt x="8502" y="13157"/>
                  </a:cubicBezTo>
                  <a:cubicBezTo>
                    <a:pt x="8585" y="13121"/>
                    <a:pt x="8669" y="13097"/>
                    <a:pt x="8740" y="13074"/>
                  </a:cubicBezTo>
                  <a:cubicBezTo>
                    <a:pt x="9062" y="13002"/>
                    <a:pt x="9335" y="12847"/>
                    <a:pt x="9597" y="12669"/>
                  </a:cubicBezTo>
                  <a:cubicBezTo>
                    <a:pt x="9847" y="12502"/>
                    <a:pt x="10097" y="12324"/>
                    <a:pt x="10347" y="12169"/>
                  </a:cubicBezTo>
                  <a:cubicBezTo>
                    <a:pt x="10633" y="11990"/>
                    <a:pt x="10883" y="11788"/>
                    <a:pt x="11062" y="11490"/>
                  </a:cubicBezTo>
                  <a:cubicBezTo>
                    <a:pt x="11109" y="11407"/>
                    <a:pt x="11205" y="11347"/>
                    <a:pt x="11264" y="11276"/>
                  </a:cubicBezTo>
                  <a:cubicBezTo>
                    <a:pt x="11383" y="11121"/>
                    <a:pt x="11514" y="10990"/>
                    <a:pt x="11598" y="10835"/>
                  </a:cubicBezTo>
                  <a:cubicBezTo>
                    <a:pt x="11895" y="10359"/>
                    <a:pt x="12193" y="9883"/>
                    <a:pt x="12479" y="9407"/>
                  </a:cubicBezTo>
                  <a:cubicBezTo>
                    <a:pt x="12610" y="9192"/>
                    <a:pt x="12693" y="8930"/>
                    <a:pt x="12693" y="8668"/>
                  </a:cubicBezTo>
                  <a:cubicBezTo>
                    <a:pt x="12693" y="8061"/>
                    <a:pt x="12705" y="7466"/>
                    <a:pt x="12705" y="6847"/>
                  </a:cubicBezTo>
                  <a:cubicBezTo>
                    <a:pt x="12764" y="6585"/>
                    <a:pt x="12753" y="6335"/>
                    <a:pt x="12633" y="6097"/>
                  </a:cubicBezTo>
                  <a:cubicBezTo>
                    <a:pt x="12574" y="5954"/>
                    <a:pt x="12562" y="5811"/>
                    <a:pt x="12526" y="5680"/>
                  </a:cubicBezTo>
                  <a:cubicBezTo>
                    <a:pt x="12502" y="5573"/>
                    <a:pt x="12502" y="5477"/>
                    <a:pt x="12455" y="5382"/>
                  </a:cubicBezTo>
                  <a:cubicBezTo>
                    <a:pt x="12348" y="5096"/>
                    <a:pt x="12229" y="4811"/>
                    <a:pt x="12110" y="4549"/>
                  </a:cubicBezTo>
                  <a:cubicBezTo>
                    <a:pt x="12086" y="4465"/>
                    <a:pt x="12038" y="4394"/>
                    <a:pt x="11979" y="4323"/>
                  </a:cubicBezTo>
                  <a:cubicBezTo>
                    <a:pt x="11681" y="3942"/>
                    <a:pt x="11383" y="3572"/>
                    <a:pt x="11038" y="3263"/>
                  </a:cubicBezTo>
                  <a:cubicBezTo>
                    <a:pt x="10871" y="3108"/>
                    <a:pt x="10728" y="2977"/>
                    <a:pt x="10514" y="2870"/>
                  </a:cubicBezTo>
                  <a:cubicBezTo>
                    <a:pt x="10395" y="2810"/>
                    <a:pt x="10264" y="2727"/>
                    <a:pt x="10181" y="2620"/>
                  </a:cubicBezTo>
                  <a:cubicBezTo>
                    <a:pt x="9978" y="2418"/>
                    <a:pt x="9728" y="2275"/>
                    <a:pt x="9478" y="2215"/>
                  </a:cubicBezTo>
                  <a:cubicBezTo>
                    <a:pt x="9121" y="2132"/>
                    <a:pt x="8776" y="2001"/>
                    <a:pt x="8407" y="1917"/>
                  </a:cubicBezTo>
                  <a:cubicBezTo>
                    <a:pt x="8160" y="1878"/>
                    <a:pt x="7915" y="1867"/>
                    <a:pt x="7671" y="1867"/>
                  </a:cubicBezTo>
                  <a:cubicBezTo>
                    <a:pt x="7373" y="1867"/>
                    <a:pt x="7077" y="1883"/>
                    <a:pt x="6778" y="1883"/>
                  </a:cubicBezTo>
                  <a:cubicBezTo>
                    <a:pt x="6729" y="1883"/>
                    <a:pt x="6681" y="1883"/>
                    <a:pt x="6633" y="1882"/>
                  </a:cubicBezTo>
                  <a:cubicBezTo>
                    <a:pt x="6573" y="1882"/>
                    <a:pt x="6526" y="1906"/>
                    <a:pt x="6466" y="1917"/>
                  </a:cubicBezTo>
                  <a:cubicBezTo>
                    <a:pt x="6352" y="1952"/>
                    <a:pt x="6251" y="1969"/>
                    <a:pt x="6159" y="1969"/>
                  </a:cubicBezTo>
                  <a:cubicBezTo>
                    <a:pt x="5867" y="1969"/>
                    <a:pt x="5677" y="1795"/>
                    <a:pt x="5514" y="1441"/>
                  </a:cubicBezTo>
                  <a:cubicBezTo>
                    <a:pt x="5287" y="953"/>
                    <a:pt x="5097" y="429"/>
                    <a:pt x="46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1"/>
            <p:cNvSpPr/>
            <p:nvPr/>
          </p:nvSpPr>
          <p:spPr>
            <a:xfrm>
              <a:off x="3943625" y="1931025"/>
              <a:ext cx="356025" cy="381625"/>
            </a:xfrm>
            <a:custGeom>
              <a:avLst/>
              <a:gdLst/>
              <a:ahLst/>
              <a:cxnLst/>
              <a:rect l="l" t="t" r="r" b="b"/>
              <a:pathLst>
                <a:path w="14241" h="15265" extrusionOk="0">
                  <a:moveTo>
                    <a:pt x="4359" y="2917"/>
                  </a:moveTo>
                  <a:cubicBezTo>
                    <a:pt x="4406" y="2584"/>
                    <a:pt x="4454" y="2274"/>
                    <a:pt x="4513" y="1965"/>
                  </a:cubicBezTo>
                  <a:cubicBezTo>
                    <a:pt x="4513" y="1917"/>
                    <a:pt x="4525" y="1870"/>
                    <a:pt x="4537" y="1822"/>
                  </a:cubicBezTo>
                  <a:cubicBezTo>
                    <a:pt x="4692" y="1346"/>
                    <a:pt x="4835" y="870"/>
                    <a:pt x="5002" y="393"/>
                  </a:cubicBezTo>
                  <a:cubicBezTo>
                    <a:pt x="5025" y="298"/>
                    <a:pt x="5121" y="203"/>
                    <a:pt x="5204" y="131"/>
                  </a:cubicBezTo>
                  <a:cubicBezTo>
                    <a:pt x="5359" y="12"/>
                    <a:pt x="5525" y="0"/>
                    <a:pt x="5680" y="96"/>
                  </a:cubicBezTo>
                  <a:cubicBezTo>
                    <a:pt x="5847" y="203"/>
                    <a:pt x="5978" y="334"/>
                    <a:pt x="6025" y="536"/>
                  </a:cubicBezTo>
                  <a:cubicBezTo>
                    <a:pt x="6085" y="739"/>
                    <a:pt x="6204" y="917"/>
                    <a:pt x="6359" y="1084"/>
                  </a:cubicBezTo>
                  <a:cubicBezTo>
                    <a:pt x="6442" y="1167"/>
                    <a:pt x="6490" y="1310"/>
                    <a:pt x="6537" y="1429"/>
                  </a:cubicBezTo>
                  <a:cubicBezTo>
                    <a:pt x="6633" y="1667"/>
                    <a:pt x="6740" y="1882"/>
                    <a:pt x="6859" y="2120"/>
                  </a:cubicBezTo>
                  <a:cubicBezTo>
                    <a:pt x="7502" y="2060"/>
                    <a:pt x="8109" y="2072"/>
                    <a:pt x="8740" y="2096"/>
                  </a:cubicBezTo>
                  <a:cubicBezTo>
                    <a:pt x="9193" y="2108"/>
                    <a:pt x="9645" y="2167"/>
                    <a:pt x="10074" y="2358"/>
                  </a:cubicBezTo>
                  <a:cubicBezTo>
                    <a:pt x="10300" y="2465"/>
                    <a:pt x="10550" y="2477"/>
                    <a:pt x="10764" y="2596"/>
                  </a:cubicBezTo>
                  <a:cubicBezTo>
                    <a:pt x="11002" y="2739"/>
                    <a:pt x="11240" y="2858"/>
                    <a:pt x="11431" y="3060"/>
                  </a:cubicBezTo>
                  <a:cubicBezTo>
                    <a:pt x="11490" y="3132"/>
                    <a:pt x="11574" y="3191"/>
                    <a:pt x="11669" y="3239"/>
                  </a:cubicBezTo>
                  <a:cubicBezTo>
                    <a:pt x="11907" y="3346"/>
                    <a:pt x="12098" y="3525"/>
                    <a:pt x="12276" y="3703"/>
                  </a:cubicBezTo>
                  <a:cubicBezTo>
                    <a:pt x="12657" y="4072"/>
                    <a:pt x="13003" y="4477"/>
                    <a:pt x="13336" y="4894"/>
                  </a:cubicBezTo>
                  <a:cubicBezTo>
                    <a:pt x="13348" y="4906"/>
                    <a:pt x="13372" y="4941"/>
                    <a:pt x="13372" y="4965"/>
                  </a:cubicBezTo>
                  <a:cubicBezTo>
                    <a:pt x="13610" y="5453"/>
                    <a:pt x="13872" y="5953"/>
                    <a:pt x="13991" y="6489"/>
                  </a:cubicBezTo>
                  <a:cubicBezTo>
                    <a:pt x="14015" y="6620"/>
                    <a:pt x="14026" y="6787"/>
                    <a:pt x="14086" y="6906"/>
                  </a:cubicBezTo>
                  <a:cubicBezTo>
                    <a:pt x="14205" y="7120"/>
                    <a:pt x="14229" y="7358"/>
                    <a:pt x="14229" y="7620"/>
                  </a:cubicBezTo>
                  <a:cubicBezTo>
                    <a:pt x="14229" y="8299"/>
                    <a:pt x="14229" y="9001"/>
                    <a:pt x="14241" y="9680"/>
                  </a:cubicBezTo>
                  <a:cubicBezTo>
                    <a:pt x="14241" y="10037"/>
                    <a:pt x="14146" y="10371"/>
                    <a:pt x="13991" y="10680"/>
                  </a:cubicBezTo>
                  <a:cubicBezTo>
                    <a:pt x="13645" y="11287"/>
                    <a:pt x="13300" y="11883"/>
                    <a:pt x="12883" y="12442"/>
                  </a:cubicBezTo>
                  <a:cubicBezTo>
                    <a:pt x="12657" y="12752"/>
                    <a:pt x="12395" y="13038"/>
                    <a:pt x="12145" y="13335"/>
                  </a:cubicBezTo>
                  <a:cubicBezTo>
                    <a:pt x="12062" y="13419"/>
                    <a:pt x="11979" y="13490"/>
                    <a:pt x="11883" y="13550"/>
                  </a:cubicBezTo>
                  <a:cubicBezTo>
                    <a:pt x="11502" y="13824"/>
                    <a:pt x="11109" y="14109"/>
                    <a:pt x="10717" y="14359"/>
                  </a:cubicBezTo>
                  <a:cubicBezTo>
                    <a:pt x="10431" y="14538"/>
                    <a:pt x="10145" y="14705"/>
                    <a:pt x="9824" y="14764"/>
                  </a:cubicBezTo>
                  <a:cubicBezTo>
                    <a:pt x="9740" y="14776"/>
                    <a:pt x="9669" y="14788"/>
                    <a:pt x="9609" y="14824"/>
                  </a:cubicBezTo>
                  <a:cubicBezTo>
                    <a:pt x="9228" y="15062"/>
                    <a:pt x="8764" y="15097"/>
                    <a:pt x="8335" y="15205"/>
                  </a:cubicBezTo>
                  <a:cubicBezTo>
                    <a:pt x="8192" y="15240"/>
                    <a:pt x="8050" y="15252"/>
                    <a:pt x="7895" y="15252"/>
                  </a:cubicBezTo>
                  <a:cubicBezTo>
                    <a:pt x="7502" y="15252"/>
                    <a:pt x="7097" y="15264"/>
                    <a:pt x="6692" y="15252"/>
                  </a:cubicBezTo>
                  <a:cubicBezTo>
                    <a:pt x="6454" y="15240"/>
                    <a:pt x="6216" y="15193"/>
                    <a:pt x="5966" y="15145"/>
                  </a:cubicBezTo>
                  <a:cubicBezTo>
                    <a:pt x="5383" y="15038"/>
                    <a:pt x="4823" y="14859"/>
                    <a:pt x="4299" y="14562"/>
                  </a:cubicBezTo>
                  <a:cubicBezTo>
                    <a:pt x="4120" y="14466"/>
                    <a:pt x="3906" y="14383"/>
                    <a:pt x="3704" y="14300"/>
                  </a:cubicBezTo>
                  <a:cubicBezTo>
                    <a:pt x="3180" y="14074"/>
                    <a:pt x="2680" y="13824"/>
                    <a:pt x="2239" y="13478"/>
                  </a:cubicBezTo>
                  <a:cubicBezTo>
                    <a:pt x="1906" y="13192"/>
                    <a:pt x="1561" y="12919"/>
                    <a:pt x="1227" y="12621"/>
                  </a:cubicBezTo>
                  <a:cubicBezTo>
                    <a:pt x="430" y="11883"/>
                    <a:pt x="72" y="10954"/>
                    <a:pt x="60" y="9883"/>
                  </a:cubicBezTo>
                  <a:cubicBezTo>
                    <a:pt x="60" y="9716"/>
                    <a:pt x="72" y="9561"/>
                    <a:pt x="60" y="9406"/>
                  </a:cubicBezTo>
                  <a:cubicBezTo>
                    <a:pt x="1" y="8597"/>
                    <a:pt x="156" y="7823"/>
                    <a:pt x="358" y="7061"/>
                  </a:cubicBezTo>
                  <a:cubicBezTo>
                    <a:pt x="394" y="6906"/>
                    <a:pt x="453" y="6739"/>
                    <a:pt x="537" y="6573"/>
                  </a:cubicBezTo>
                  <a:cubicBezTo>
                    <a:pt x="751" y="6108"/>
                    <a:pt x="989" y="5632"/>
                    <a:pt x="1227" y="5191"/>
                  </a:cubicBezTo>
                  <a:cubicBezTo>
                    <a:pt x="1323" y="5025"/>
                    <a:pt x="1442" y="4882"/>
                    <a:pt x="1561" y="4727"/>
                  </a:cubicBezTo>
                  <a:cubicBezTo>
                    <a:pt x="1644" y="4608"/>
                    <a:pt x="1751" y="4525"/>
                    <a:pt x="1823" y="4406"/>
                  </a:cubicBezTo>
                  <a:cubicBezTo>
                    <a:pt x="2001" y="4132"/>
                    <a:pt x="2239" y="3929"/>
                    <a:pt x="2525" y="3763"/>
                  </a:cubicBezTo>
                  <a:cubicBezTo>
                    <a:pt x="3049" y="3465"/>
                    <a:pt x="3573" y="3156"/>
                    <a:pt x="4144" y="2977"/>
                  </a:cubicBezTo>
                  <a:cubicBezTo>
                    <a:pt x="4240" y="2965"/>
                    <a:pt x="4299" y="2941"/>
                    <a:pt x="4359" y="2917"/>
                  </a:cubicBezTo>
                  <a:close/>
                  <a:moveTo>
                    <a:pt x="5454" y="1012"/>
                  </a:moveTo>
                  <a:cubicBezTo>
                    <a:pt x="5323" y="1143"/>
                    <a:pt x="5383" y="1310"/>
                    <a:pt x="5323" y="1441"/>
                  </a:cubicBezTo>
                  <a:cubicBezTo>
                    <a:pt x="5133" y="1941"/>
                    <a:pt x="5061" y="2465"/>
                    <a:pt x="4978" y="2989"/>
                  </a:cubicBezTo>
                  <a:cubicBezTo>
                    <a:pt x="4966" y="3060"/>
                    <a:pt x="4954" y="3144"/>
                    <a:pt x="4894" y="3179"/>
                  </a:cubicBezTo>
                  <a:cubicBezTo>
                    <a:pt x="4680" y="3310"/>
                    <a:pt x="4537" y="3501"/>
                    <a:pt x="4299" y="3608"/>
                  </a:cubicBezTo>
                  <a:cubicBezTo>
                    <a:pt x="3763" y="3834"/>
                    <a:pt x="3287" y="4156"/>
                    <a:pt x="2811" y="4477"/>
                  </a:cubicBezTo>
                  <a:cubicBezTo>
                    <a:pt x="2704" y="4549"/>
                    <a:pt x="2608" y="4632"/>
                    <a:pt x="2525" y="4727"/>
                  </a:cubicBezTo>
                  <a:cubicBezTo>
                    <a:pt x="2156" y="5203"/>
                    <a:pt x="1775" y="5668"/>
                    <a:pt x="1549" y="6239"/>
                  </a:cubicBezTo>
                  <a:cubicBezTo>
                    <a:pt x="1477" y="6442"/>
                    <a:pt x="1358" y="6596"/>
                    <a:pt x="1275" y="6775"/>
                  </a:cubicBezTo>
                  <a:cubicBezTo>
                    <a:pt x="1192" y="7001"/>
                    <a:pt x="1084" y="7227"/>
                    <a:pt x="1025" y="7466"/>
                  </a:cubicBezTo>
                  <a:cubicBezTo>
                    <a:pt x="882" y="8073"/>
                    <a:pt x="763" y="8704"/>
                    <a:pt x="799" y="9347"/>
                  </a:cubicBezTo>
                  <a:cubicBezTo>
                    <a:pt x="822" y="9537"/>
                    <a:pt x="799" y="9740"/>
                    <a:pt x="799" y="9954"/>
                  </a:cubicBezTo>
                  <a:cubicBezTo>
                    <a:pt x="822" y="10906"/>
                    <a:pt x="1180" y="11680"/>
                    <a:pt x="1930" y="12276"/>
                  </a:cubicBezTo>
                  <a:cubicBezTo>
                    <a:pt x="2073" y="12383"/>
                    <a:pt x="2215" y="12478"/>
                    <a:pt x="2335" y="12597"/>
                  </a:cubicBezTo>
                  <a:cubicBezTo>
                    <a:pt x="2644" y="12931"/>
                    <a:pt x="3025" y="13169"/>
                    <a:pt x="3418" y="13359"/>
                  </a:cubicBezTo>
                  <a:cubicBezTo>
                    <a:pt x="3823" y="13538"/>
                    <a:pt x="4251" y="13704"/>
                    <a:pt x="4644" y="13907"/>
                  </a:cubicBezTo>
                  <a:cubicBezTo>
                    <a:pt x="5085" y="14169"/>
                    <a:pt x="5561" y="14324"/>
                    <a:pt x="6049" y="14419"/>
                  </a:cubicBezTo>
                  <a:cubicBezTo>
                    <a:pt x="6264" y="14466"/>
                    <a:pt x="6466" y="14538"/>
                    <a:pt x="6692" y="14550"/>
                  </a:cubicBezTo>
                  <a:cubicBezTo>
                    <a:pt x="7264" y="14550"/>
                    <a:pt x="7835" y="14609"/>
                    <a:pt x="8407" y="14443"/>
                  </a:cubicBezTo>
                  <a:cubicBezTo>
                    <a:pt x="8692" y="14359"/>
                    <a:pt x="9002" y="14324"/>
                    <a:pt x="9264" y="14169"/>
                  </a:cubicBezTo>
                  <a:cubicBezTo>
                    <a:pt x="9347" y="14121"/>
                    <a:pt x="9431" y="14109"/>
                    <a:pt x="9502" y="14074"/>
                  </a:cubicBezTo>
                  <a:cubicBezTo>
                    <a:pt x="9824" y="14002"/>
                    <a:pt x="10097" y="13847"/>
                    <a:pt x="10359" y="13669"/>
                  </a:cubicBezTo>
                  <a:cubicBezTo>
                    <a:pt x="10609" y="13514"/>
                    <a:pt x="10859" y="13335"/>
                    <a:pt x="11109" y="13169"/>
                  </a:cubicBezTo>
                  <a:cubicBezTo>
                    <a:pt x="11395" y="12990"/>
                    <a:pt x="11645" y="12800"/>
                    <a:pt x="11824" y="12502"/>
                  </a:cubicBezTo>
                  <a:cubicBezTo>
                    <a:pt x="11871" y="12407"/>
                    <a:pt x="11967" y="12347"/>
                    <a:pt x="12026" y="12276"/>
                  </a:cubicBezTo>
                  <a:cubicBezTo>
                    <a:pt x="12145" y="12121"/>
                    <a:pt x="12276" y="11990"/>
                    <a:pt x="12360" y="11847"/>
                  </a:cubicBezTo>
                  <a:cubicBezTo>
                    <a:pt x="12657" y="11371"/>
                    <a:pt x="12955" y="10895"/>
                    <a:pt x="13241" y="10418"/>
                  </a:cubicBezTo>
                  <a:cubicBezTo>
                    <a:pt x="13372" y="10192"/>
                    <a:pt x="13455" y="9942"/>
                    <a:pt x="13455" y="9668"/>
                  </a:cubicBezTo>
                  <a:cubicBezTo>
                    <a:pt x="13455" y="9061"/>
                    <a:pt x="13467" y="8466"/>
                    <a:pt x="13467" y="7858"/>
                  </a:cubicBezTo>
                  <a:cubicBezTo>
                    <a:pt x="13467" y="7585"/>
                    <a:pt x="13455" y="7335"/>
                    <a:pt x="13348" y="7096"/>
                  </a:cubicBezTo>
                  <a:cubicBezTo>
                    <a:pt x="13288" y="6966"/>
                    <a:pt x="13276" y="6811"/>
                    <a:pt x="13241" y="6680"/>
                  </a:cubicBezTo>
                  <a:cubicBezTo>
                    <a:pt x="13217" y="6573"/>
                    <a:pt x="13217" y="6489"/>
                    <a:pt x="13169" y="6382"/>
                  </a:cubicBezTo>
                  <a:cubicBezTo>
                    <a:pt x="13062" y="6096"/>
                    <a:pt x="12943" y="5811"/>
                    <a:pt x="12824" y="5549"/>
                  </a:cubicBezTo>
                  <a:cubicBezTo>
                    <a:pt x="12800" y="5477"/>
                    <a:pt x="12753" y="5394"/>
                    <a:pt x="12693" y="5322"/>
                  </a:cubicBezTo>
                  <a:cubicBezTo>
                    <a:pt x="12395" y="4953"/>
                    <a:pt x="12098" y="4584"/>
                    <a:pt x="11752" y="4263"/>
                  </a:cubicBezTo>
                  <a:cubicBezTo>
                    <a:pt x="11586" y="4120"/>
                    <a:pt x="11443" y="3989"/>
                    <a:pt x="11229" y="3882"/>
                  </a:cubicBezTo>
                  <a:cubicBezTo>
                    <a:pt x="11109" y="3822"/>
                    <a:pt x="10978" y="3727"/>
                    <a:pt x="10895" y="3620"/>
                  </a:cubicBezTo>
                  <a:cubicBezTo>
                    <a:pt x="10693" y="3417"/>
                    <a:pt x="10443" y="3286"/>
                    <a:pt x="10193" y="3227"/>
                  </a:cubicBezTo>
                  <a:cubicBezTo>
                    <a:pt x="9835" y="3132"/>
                    <a:pt x="9490" y="3001"/>
                    <a:pt x="9121" y="2929"/>
                  </a:cubicBezTo>
                  <a:cubicBezTo>
                    <a:pt x="8526" y="2822"/>
                    <a:pt x="7942" y="2894"/>
                    <a:pt x="7347" y="2882"/>
                  </a:cubicBezTo>
                  <a:cubicBezTo>
                    <a:pt x="7288" y="2882"/>
                    <a:pt x="7240" y="2905"/>
                    <a:pt x="7180" y="2929"/>
                  </a:cubicBezTo>
                  <a:cubicBezTo>
                    <a:pt x="6704" y="3060"/>
                    <a:pt x="6442" y="2905"/>
                    <a:pt x="6228" y="2453"/>
                  </a:cubicBezTo>
                  <a:cubicBezTo>
                    <a:pt x="6049" y="1941"/>
                    <a:pt x="5859" y="1441"/>
                    <a:pt x="5454" y="10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1"/>
            <p:cNvSpPr/>
            <p:nvPr/>
          </p:nvSpPr>
          <p:spPr>
            <a:xfrm>
              <a:off x="4074300" y="2056625"/>
              <a:ext cx="106600" cy="160775"/>
            </a:xfrm>
            <a:custGeom>
              <a:avLst/>
              <a:gdLst/>
              <a:ahLst/>
              <a:cxnLst/>
              <a:rect l="l" t="t" r="r" b="b"/>
              <a:pathLst>
                <a:path w="4264" h="6431" extrusionOk="0">
                  <a:moveTo>
                    <a:pt x="2930" y="4239"/>
                  </a:moveTo>
                  <a:cubicBezTo>
                    <a:pt x="2573" y="4394"/>
                    <a:pt x="2215" y="4323"/>
                    <a:pt x="1870" y="4347"/>
                  </a:cubicBezTo>
                  <a:cubicBezTo>
                    <a:pt x="1549" y="4382"/>
                    <a:pt x="1215" y="4418"/>
                    <a:pt x="906" y="4454"/>
                  </a:cubicBezTo>
                  <a:cubicBezTo>
                    <a:pt x="894" y="4466"/>
                    <a:pt x="870" y="4478"/>
                    <a:pt x="870" y="4501"/>
                  </a:cubicBezTo>
                  <a:cubicBezTo>
                    <a:pt x="810" y="4942"/>
                    <a:pt x="775" y="5371"/>
                    <a:pt x="715" y="5823"/>
                  </a:cubicBezTo>
                  <a:cubicBezTo>
                    <a:pt x="691" y="5942"/>
                    <a:pt x="691" y="6061"/>
                    <a:pt x="668" y="6168"/>
                  </a:cubicBezTo>
                  <a:cubicBezTo>
                    <a:pt x="620" y="6323"/>
                    <a:pt x="489" y="6430"/>
                    <a:pt x="358" y="6418"/>
                  </a:cubicBezTo>
                  <a:cubicBezTo>
                    <a:pt x="203" y="6394"/>
                    <a:pt x="132" y="6311"/>
                    <a:pt x="84" y="6180"/>
                  </a:cubicBezTo>
                  <a:cubicBezTo>
                    <a:pt x="13" y="5918"/>
                    <a:pt x="1" y="5656"/>
                    <a:pt x="60" y="5406"/>
                  </a:cubicBezTo>
                  <a:cubicBezTo>
                    <a:pt x="120" y="5144"/>
                    <a:pt x="144" y="4894"/>
                    <a:pt x="132" y="4632"/>
                  </a:cubicBezTo>
                  <a:cubicBezTo>
                    <a:pt x="132" y="4573"/>
                    <a:pt x="132" y="4513"/>
                    <a:pt x="144" y="4454"/>
                  </a:cubicBezTo>
                  <a:cubicBezTo>
                    <a:pt x="298" y="3727"/>
                    <a:pt x="394" y="2977"/>
                    <a:pt x="656" y="2263"/>
                  </a:cubicBezTo>
                  <a:cubicBezTo>
                    <a:pt x="715" y="2084"/>
                    <a:pt x="751" y="1906"/>
                    <a:pt x="810" y="1727"/>
                  </a:cubicBezTo>
                  <a:cubicBezTo>
                    <a:pt x="953" y="1275"/>
                    <a:pt x="1072" y="846"/>
                    <a:pt x="1203" y="406"/>
                  </a:cubicBezTo>
                  <a:cubicBezTo>
                    <a:pt x="1227" y="298"/>
                    <a:pt x="1322" y="203"/>
                    <a:pt x="1406" y="132"/>
                  </a:cubicBezTo>
                  <a:cubicBezTo>
                    <a:pt x="1549" y="13"/>
                    <a:pt x="1703" y="1"/>
                    <a:pt x="1846" y="132"/>
                  </a:cubicBezTo>
                  <a:cubicBezTo>
                    <a:pt x="1965" y="239"/>
                    <a:pt x="2061" y="358"/>
                    <a:pt x="2156" y="489"/>
                  </a:cubicBezTo>
                  <a:cubicBezTo>
                    <a:pt x="2287" y="679"/>
                    <a:pt x="2418" y="858"/>
                    <a:pt x="2525" y="1072"/>
                  </a:cubicBezTo>
                  <a:cubicBezTo>
                    <a:pt x="2942" y="1858"/>
                    <a:pt x="3346" y="2668"/>
                    <a:pt x="3656" y="3501"/>
                  </a:cubicBezTo>
                  <a:cubicBezTo>
                    <a:pt x="3704" y="3620"/>
                    <a:pt x="3716" y="3751"/>
                    <a:pt x="3763" y="3870"/>
                  </a:cubicBezTo>
                  <a:cubicBezTo>
                    <a:pt x="3811" y="4013"/>
                    <a:pt x="3846" y="4180"/>
                    <a:pt x="3906" y="4311"/>
                  </a:cubicBezTo>
                  <a:cubicBezTo>
                    <a:pt x="4049" y="4585"/>
                    <a:pt x="4120" y="4847"/>
                    <a:pt x="4180" y="5132"/>
                  </a:cubicBezTo>
                  <a:cubicBezTo>
                    <a:pt x="4192" y="5240"/>
                    <a:pt x="4227" y="5323"/>
                    <a:pt x="4239" y="5430"/>
                  </a:cubicBezTo>
                  <a:cubicBezTo>
                    <a:pt x="4251" y="5525"/>
                    <a:pt x="4263" y="5597"/>
                    <a:pt x="4263" y="5680"/>
                  </a:cubicBezTo>
                  <a:cubicBezTo>
                    <a:pt x="4263" y="5906"/>
                    <a:pt x="4132" y="6073"/>
                    <a:pt x="3930" y="6121"/>
                  </a:cubicBezTo>
                  <a:cubicBezTo>
                    <a:pt x="3727" y="6156"/>
                    <a:pt x="3549" y="6073"/>
                    <a:pt x="3465" y="5882"/>
                  </a:cubicBezTo>
                  <a:cubicBezTo>
                    <a:pt x="3406" y="5728"/>
                    <a:pt x="3335" y="5585"/>
                    <a:pt x="3311" y="5430"/>
                  </a:cubicBezTo>
                  <a:cubicBezTo>
                    <a:pt x="3287" y="5013"/>
                    <a:pt x="3108" y="4656"/>
                    <a:pt x="2930" y="4239"/>
                  </a:cubicBezTo>
                  <a:close/>
                  <a:moveTo>
                    <a:pt x="2692" y="3346"/>
                  </a:moveTo>
                  <a:cubicBezTo>
                    <a:pt x="2453" y="2680"/>
                    <a:pt x="2108" y="2025"/>
                    <a:pt x="1763" y="1382"/>
                  </a:cubicBezTo>
                  <a:cubicBezTo>
                    <a:pt x="1751" y="1346"/>
                    <a:pt x="1691" y="1322"/>
                    <a:pt x="1632" y="1263"/>
                  </a:cubicBezTo>
                  <a:cubicBezTo>
                    <a:pt x="1453" y="1894"/>
                    <a:pt x="1287" y="2489"/>
                    <a:pt x="1144" y="3085"/>
                  </a:cubicBezTo>
                  <a:cubicBezTo>
                    <a:pt x="1108" y="3192"/>
                    <a:pt x="1084" y="3311"/>
                    <a:pt x="1084" y="3430"/>
                  </a:cubicBezTo>
                  <a:cubicBezTo>
                    <a:pt x="1060" y="3501"/>
                    <a:pt x="1084" y="3585"/>
                    <a:pt x="1096" y="3644"/>
                  </a:cubicBezTo>
                  <a:cubicBezTo>
                    <a:pt x="1156" y="3668"/>
                    <a:pt x="1179" y="3668"/>
                    <a:pt x="1215" y="3668"/>
                  </a:cubicBezTo>
                  <a:cubicBezTo>
                    <a:pt x="1596" y="3585"/>
                    <a:pt x="2001" y="3513"/>
                    <a:pt x="2406" y="3513"/>
                  </a:cubicBezTo>
                  <a:cubicBezTo>
                    <a:pt x="2501" y="3513"/>
                    <a:pt x="2596" y="3466"/>
                    <a:pt x="2692" y="3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61"/>
          <p:cNvGrpSpPr/>
          <p:nvPr/>
        </p:nvGrpSpPr>
        <p:grpSpPr>
          <a:xfrm>
            <a:off x="4420235" y="3254220"/>
            <a:ext cx="303523" cy="204126"/>
            <a:chOff x="6429375" y="2405775"/>
            <a:chExt cx="528050" cy="355125"/>
          </a:xfrm>
        </p:grpSpPr>
        <p:sp>
          <p:nvSpPr>
            <p:cNvPr id="963" name="Google Shape;963;p61"/>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1"/>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1"/>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1"/>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1"/>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1"/>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1"/>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61"/>
          <p:cNvGrpSpPr/>
          <p:nvPr/>
        </p:nvGrpSpPr>
        <p:grpSpPr>
          <a:xfrm>
            <a:off x="1799583" y="3232007"/>
            <a:ext cx="257612" cy="248552"/>
            <a:chOff x="5845950" y="2548050"/>
            <a:chExt cx="355425" cy="342925"/>
          </a:xfrm>
        </p:grpSpPr>
        <p:sp>
          <p:nvSpPr>
            <p:cNvPr id="971" name="Google Shape;971;p61"/>
            <p:cNvSpPr/>
            <p:nvPr/>
          </p:nvSpPr>
          <p:spPr>
            <a:xfrm>
              <a:off x="5859350" y="2598075"/>
              <a:ext cx="267025" cy="278625"/>
            </a:xfrm>
            <a:custGeom>
              <a:avLst/>
              <a:gdLst/>
              <a:ahLst/>
              <a:cxnLst/>
              <a:rect l="l" t="t" r="r" b="b"/>
              <a:pathLst>
                <a:path w="10681" h="11145" extrusionOk="0">
                  <a:moveTo>
                    <a:pt x="6168" y="5322"/>
                  </a:moveTo>
                  <a:cubicBezTo>
                    <a:pt x="5644" y="4584"/>
                    <a:pt x="5156" y="3870"/>
                    <a:pt x="4620" y="3120"/>
                  </a:cubicBezTo>
                  <a:cubicBezTo>
                    <a:pt x="4144" y="3382"/>
                    <a:pt x="3727" y="3584"/>
                    <a:pt x="3322" y="3834"/>
                  </a:cubicBezTo>
                  <a:cubicBezTo>
                    <a:pt x="3227" y="3894"/>
                    <a:pt x="3227" y="4096"/>
                    <a:pt x="3215" y="4239"/>
                  </a:cubicBezTo>
                  <a:cubicBezTo>
                    <a:pt x="3215" y="4298"/>
                    <a:pt x="3275" y="4370"/>
                    <a:pt x="3322" y="4429"/>
                  </a:cubicBezTo>
                  <a:cubicBezTo>
                    <a:pt x="4096" y="5668"/>
                    <a:pt x="4858" y="6906"/>
                    <a:pt x="5644" y="8120"/>
                  </a:cubicBezTo>
                  <a:cubicBezTo>
                    <a:pt x="5763" y="8311"/>
                    <a:pt x="6001" y="8418"/>
                    <a:pt x="6239" y="8597"/>
                  </a:cubicBezTo>
                  <a:cubicBezTo>
                    <a:pt x="6954" y="7727"/>
                    <a:pt x="7609" y="6918"/>
                    <a:pt x="8263" y="6096"/>
                  </a:cubicBezTo>
                  <a:cubicBezTo>
                    <a:pt x="8918" y="5287"/>
                    <a:pt x="9549" y="4453"/>
                    <a:pt x="10288" y="3524"/>
                  </a:cubicBezTo>
                  <a:cubicBezTo>
                    <a:pt x="10383" y="3763"/>
                    <a:pt x="10478" y="3894"/>
                    <a:pt x="10490" y="4048"/>
                  </a:cubicBezTo>
                  <a:cubicBezTo>
                    <a:pt x="10680" y="5810"/>
                    <a:pt x="10478" y="7549"/>
                    <a:pt x="9514" y="9073"/>
                  </a:cubicBezTo>
                  <a:cubicBezTo>
                    <a:pt x="8740" y="10299"/>
                    <a:pt x="7513" y="10871"/>
                    <a:pt x="6097" y="11037"/>
                  </a:cubicBezTo>
                  <a:cubicBezTo>
                    <a:pt x="5180" y="11144"/>
                    <a:pt x="4251" y="11133"/>
                    <a:pt x="3382" y="10775"/>
                  </a:cubicBezTo>
                  <a:cubicBezTo>
                    <a:pt x="1429" y="9966"/>
                    <a:pt x="358" y="8501"/>
                    <a:pt x="167" y="6394"/>
                  </a:cubicBezTo>
                  <a:cubicBezTo>
                    <a:pt x="1" y="4584"/>
                    <a:pt x="643" y="2989"/>
                    <a:pt x="1798" y="1631"/>
                  </a:cubicBezTo>
                  <a:cubicBezTo>
                    <a:pt x="2858" y="417"/>
                    <a:pt x="4299" y="0"/>
                    <a:pt x="5894" y="191"/>
                  </a:cubicBezTo>
                  <a:cubicBezTo>
                    <a:pt x="6501" y="262"/>
                    <a:pt x="7097" y="357"/>
                    <a:pt x="7716" y="476"/>
                  </a:cubicBezTo>
                  <a:cubicBezTo>
                    <a:pt x="8192" y="560"/>
                    <a:pt x="8621" y="774"/>
                    <a:pt x="8930" y="1179"/>
                  </a:cubicBezTo>
                  <a:cubicBezTo>
                    <a:pt x="9061" y="1334"/>
                    <a:pt x="9121" y="1489"/>
                    <a:pt x="8978" y="1679"/>
                  </a:cubicBezTo>
                  <a:cubicBezTo>
                    <a:pt x="8097" y="2846"/>
                    <a:pt x="7240" y="4013"/>
                    <a:pt x="6370" y="5179"/>
                  </a:cubicBezTo>
                  <a:cubicBezTo>
                    <a:pt x="6358" y="5191"/>
                    <a:pt x="6311" y="5227"/>
                    <a:pt x="6168" y="532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1"/>
            <p:cNvSpPr/>
            <p:nvPr/>
          </p:nvSpPr>
          <p:spPr>
            <a:xfrm>
              <a:off x="5950125" y="2566525"/>
              <a:ext cx="231025" cy="228325"/>
            </a:xfrm>
            <a:custGeom>
              <a:avLst/>
              <a:gdLst/>
              <a:ahLst/>
              <a:cxnLst/>
              <a:rect l="l" t="t" r="r" b="b"/>
              <a:pathLst>
                <a:path w="9241" h="9133" extrusionOk="0">
                  <a:moveTo>
                    <a:pt x="8264" y="0"/>
                  </a:moveTo>
                  <a:cubicBezTo>
                    <a:pt x="8621" y="238"/>
                    <a:pt x="8931" y="441"/>
                    <a:pt x="9240" y="631"/>
                  </a:cubicBezTo>
                  <a:cubicBezTo>
                    <a:pt x="9085" y="1203"/>
                    <a:pt x="3275" y="8549"/>
                    <a:pt x="2549" y="9132"/>
                  </a:cubicBezTo>
                  <a:cubicBezTo>
                    <a:pt x="2418" y="9013"/>
                    <a:pt x="2251" y="8906"/>
                    <a:pt x="2144" y="8763"/>
                  </a:cubicBezTo>
                  <a:cubicBezTo>
                    <a:pt x="1430" y="7680"/>
                    <a:pt x="739" y="6572"/>
                    <a:pt x="1" y="5418"/>
                  </a:cubicBezTo>
                  <a:cubicBezTo>
                    <a:pt x="334" y="5239"/>
                    <a:pt x="561" y="5120"/>
                    <a:pt x="811" y="4977"/>
                  </a:cubicBezTo>
                  <a:cubicBezTo>
                    <a:pt x="1251" y="5239"/>
                    <a:pt x="1406" y="5715"/>
                    <a:pt x="1668" y="6072"/>
                  </a:cubicBezTo>
                  <a:cubicBezTo>
                    <a:pt x="1846" y="6310"/>
                    <a:pt x="2001" y="6584"/>
                    <a:pt x="2180" y="6822"/>
                  </a:cubicBezTo>
                  <a:cubicBezTo>
                    <a:pt x="2382" y="7108"/>
                    <a:pt x="2668" y="7108"/>
                    <a:pt x="2894" y="6846"/>
                  </a:cubicBezTo>
                  <a:cubicBezTo>
                    <a:pt x="3108" y="6560"/>
                    <a:pt x="3323" y="6251"/>
                    <a:pt x="3525" y="5965"/>
                  </a:cubicBezTo>
                  <a:cubicBezTo>
                    <a:pt x="4359" y="4846"/>
                    <a:pt x="5192" y="3715"/>
                    <a:pt x="6049" y="2620"/>
                  </a:cubicBezTo>
                  <a:cubicBezTo>
                    <a:pt x="6609" y="1869"/>
                    <a:pt x="7216" y="1155"/>
                    <a:pt x="7811" y="441"/>
                  </a:cubicBezTo>
                  <a:cubicBezTo>
                    <a:pt x="7931" y="310"/>
                    <a:pt x="8073" y="179"/>
                    <a:pt x="8264"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1"/>
            <p:cNvSpPr/>
            <p:nvPr/>
          </p:nvSpPr>
          <p:spPr>
            <a:xfrm>
              <a:off x="5845950" y="2548050"/>
              <a:ext cx="355425" cy="342925"/>
            </a:xfrm>
            <a:custGeom>
              <a:avLst/>
              <a:gdLst/>
              <a:ahLst/>
              <a:cxnLst/>
              <a:rect l="l" t="t" r="r" b="b"/>
              <a:pathLst>
                <a:path w="14217" h="13717" extrusionOk="0">
                  <a:moveTo>
                    <a:pt x="13991" y="977"/>
                  </a:moveTo>
                  <a:cubicBezTo>
                    <a:pt x="13574" y="656"/>
                    <a:pt x="13193" y="382"/>
                    <a:pt x="12800" y="108"/>
                  </a:cubicBezTo>
                  <a:cubicBezTo>
                    <a:pt x="12717" y="37"/>
                    <a:pt x="12609" y="1"/>
                    <a:pt x="12514" y="1"/>
                  </a:cubicBezTo>
                  <a:cubicBezTo>
                    <a:pt x="12336" y="1"/>
                    <a:pt x="12205" y="144"/>
                    <a:pt x="12121" y="239"/>
                  </a:cubicBezTo>
                  <a:cubicBezTo>
                    <a:pt x="11550" y="942"/>
                    <a:pt x="10966" y="1644"/>
                    <a:pt x="10466" y="2239"/>
                  </a:cubicBezTo>
                  <a:cubicBezTo>
                    <a:pt x="10347" y="2382"/>
                    <a:pt x="10216" y="2525"/>
                    <a:pt x="10073" y="2680"/>
                  </a:cubicBezTo>
                  <a:cubicBezTo>
                    <a:pt x="10050" y="2728"/>
                    <a:pt x="10002" y="2763"/>
                    <a:pt x="9978" y="2799"/>
                  </a:cubicBezTo>
                  <a:lnTo>
                    <a:pt x="9883" y="2716"/>
                  </a:lnTo>
                  <a:cubicBezTo>
                    <a:pt x="9752" y="2597"/>
                    <a:pt x="9645" y="2489"/>
                    <a:pt x="9514" y="2418"/>
                  </a:cubicBezTo>
                  <a:lnTo>
                    <a:pt x="9466" y="2382"/>
                  </a:lnTo>
                  <a:cubicBezTo>
                    <a:pt x="9169" y="2227"/>
                    <a:pt x="8871" y="2061"/>
                    <a:pt x="8549" y="1989"/>
                  </a:cubicBezTo>
                  <a:cubicBezTo>
                    <a:pt x="8252" y="1906"/>
                    <a:pt x="7954" y="1882"/>
                    <a:pt x="7656" y="1835"/>
                  </a:cubicBezTo>
                  <a:cubicBezTo>
                    <a:pt x="7395" y="1811"/>
                    <a:pt x="7145" y="1775"/>
                    <a:pt x="6894" y="1715"/>
                  </a:cubicBezTo>
                  <a:cubicBezTo>
                    <a:pt x="6597" y="1656"/>
                    <a:pt x="6287" y="1632"/>
                    <a:pt x="5966" y="1632"/>
                  </a:cubicBezTo>
                  <a:cubicBezTo>
                    <a:pt x="5216" y="1632"/>
                    <a:pt x="4442" y="1811"/>
                    <a:pt x="3501" y="2204"/>
                  </a:cubicBezTo>
                  <a:cubicBezTo>
                    <a:pt x="2811" y="2489"/>
                    <a:pt x="2263" y="2894"/>
                    <a:pt x="1858" y="3370"/>
                  </a:cubicBezTo>
                  <a:cubicBezTo>
                    <a:pt x="1049" y="4371"/>
                    <a:pt x="489" y="5585"/>
                    <a:pt x="227" y="7014"/>
                  </a:cubicBezTo>
                  <a:cubicBezTo>
                    <a:pt x="1" y="8252"/>
                    <a:pt x="179" y="9466"/>
                    <a:pt x="727" y="10574"/>
                  </a:cubicBezTo>
                  <a:cubicBezTo>
                    <a:pt x="1489" y="12086"/>
                    <a:pt x="2739" y="13086"/>
                    <a:pt x="4418" y="13526"/>
                  </a:cubicBezTo>
                  <a:cubicBezTo>
                    <a:pt x="4859" y="13646"/>
                    <a:pt x="5299" y="13717"/>
                    <a:pt x="5763" y="13717"/>
                  </a:cubicBezTo>
                  <a:cubicBezTo>
                    <a:pt x="6406" y="13717"/>
                    <a:pt x="7085" y="13598"/>
                    <a:pt x="7799" y="13372"/>
                  </a:cubicBezTo>
                  <a:cubicBezTo>
                    <a:pt x="8276" y="13217"/>
                    <a:pt x="8704" y="13026"/>
                    <a:pt x="9085" y="12788"/>
                  </a:cubicBezTo>
                  <a:cubicBezTo>
                    <a:pt x="10252" y="12050"/>
                    <a:pt x="11002" y="10895"/>
                    <a:pt x="11407" y="9157"/>
                  </a:cubicBezTo>
                  <a:cubicBezTo>
                    <a:pt x="11705" y="7835"/>
                    <a:pt x="11717" y="6573"/>
                    <a:pt x="11431" y="5395"/>
                  </a:cubicBezTo>
                  <a:cubicBezTo>
                    <a:pt x="11371" y="5121"/>
                    <a:pt x="11419" y="4930"/>
                    <a:pt x="11586" y="4728"/>
                  </a:cubicBezTo>
                  <a:cubicBezTo>
                    <a:pt x="11895" y="4347"/>
                    <a:pt x="12193" y="3966"/>
                    <a:pt x="12479" y="3609"/>
                  </a:cubicBezTo>
                  <a:cubicBezTo>
                    <a:pt x="12609" y="3442"/>
                    <a:pt x="12729" y="3275"/>
                    <a:pt x="12860" y="3120"/>
                  </a:cubicBezTo>
                  <a:cubicBezTo>
                    <a:pt x="12967" y="2978"/>
                    <a:pt x="13086" y="2835"/>
                    <a:pt x="13193" y="2704"/>
                  </a:cubicBezTo>
                  <a:cubicBezTo>
                    <a:pt x="13431" y="2418"/>
                    <a:pt x="13669" y="2120"/>
                    <a:pt x="13883" y="1811"/>
                  </a:cubicBezTo>
                  <a:cubicBezTo>
                    <a:pt x="13979" y="1704"/>
                    <a:pt x="14026" y="1573"/>
                    <a:pt x="14086" y="1454"/>
                  </a:cubicBezTo>
                  <a:cubicBezTo>
                    <a:pt x="14110" y="1394"/>
                    <a:pt x="14122" y="1334"/>
                    <a:pt x="14157" y="1275"/>
                  </a:cubicBezTo>
                  <a:lnTo>
                    <a:pt x="14217" y="1156"/>
                  </a:lnTo>
                  <a:close/>
                  <a:moveTo>
                    <a:pt x="9419" y="3561"/>
                  </a:moveTo>
                  <a:cubicBezTo>
                    <a:pt x="8883" y="4275"/>
                    <a:pt x="8347" y="4990"/>
                    <a:pt x="7811" y="5716"/>
                  </a:cubicBezTo>
                  <a:cubicBezTo>
                    <a:pt x="7490" y="6168"/>
                    <a:pt x="7145" y="6633"/>
                    <a:pt x="6823" y="7073"/>
                  </a:cubicBezTo>
                  <a:cubicBezTo>
                    <a:pt x="6823" y="7073"/>
                    <a:pt x="6787" y="7109"/>
                    <a:pt x="6764" y="7121"/>
                  </a:cubicBezTo>
                  <a:lnTo>
                    <a:pt x="6764" y="7121"/>
                  </a:lnTo>
                  <a:lnTo>
                    <a:pt x="5228" y="4930"/>
                  </a:lnTo>
                  <a:lnTo>
                    <a:pt x="5109" y="4990"/>
                  </a:lnTo>
                  <a:cubicBezTo>
                    <a:pt x="4989" y="5049"/>
                    <a:pt x="4870" y="5121"/>
                    <a:pt x="4751" y="5180"/>
                  </a:cubicBezTo>
                  <a:cubicBezTo>
                    <a:pt x="4418" y="5359"/>
                    <a:pt x="4108" y="5525"/>
                    <a:pt x="3811" y="5704"/>
                  </a:cubicBezTo>
                  <a:cubicBezTo>
                    <a:pt x="3680" y="5799"/>
                    <a:pt x="3644" y="6002"/>
                    <a:pt x="3632" y="6168"/>
                  </a:cubicBezTo>
                  <a:lnTo>
                    <a:pt x="3632" y="6216"/>
                  </a:lnTo>
                  <a:cubicBezTo>
                    <a:pt x="3620" y="6311"/>
                    <a:pt x="3680" y="6395"/>
                    <a:pt x="3739" y="6466"/>
                  </a:cubicBezTo>
                  <a:cubicBezTo>
                    <a:pt x="3751" y="6478"/>
                    <a:pt x="3751" y="6490"/>
                    <a:pt x="3763" y="6514"/>
                  </a:cubicBezTo>
                  <a:lnTo>
                    <a:pt x="4299" y="7359"/>
                  </a:lnTo>
                  <a:cubicBezTo>
                    <a:pt x="4882" y="8300"/>
                    <a:pt x="5490" y="9264"/>
                    <a:pt x="6097" y="10205"/>
                  </a:cubicBezTo>
                  <a:cubicBezTo>
                    <a:pt x="6204" y="10347"/>
                    <a:pt x="6359" y="10455"/>
                    <a:pt x="6502" y="10562"/>
                  </a:cubicBezTo>
                  <a:cubicBezTo>
                    <a:pt x="6585" y="10598"/>
                    <a:pt x="6656" y="10657"/>
                    <a:pt x="6728" y="10717"/>
                  </a:cubicBezTo>
                  <a:lnTo>
                    <a:pt x="6847" y="10812"/>
                  </a:lnTo>
                  <a:cubicBezTo>
                    <a:pt x="6847" y="10812"/>
                    <a:pt x="7383" y="10157"/>
                    <a:pt x="7585" y="9883"/>
                  </a:cubicBezTo>
                  <a:cubicBezTo>
                    <a:pt x="8073" y="9312"/>
                    <a:pt x="8514" y="8752"/>
                    <a:pt x="8966" y="8192"/>
                  </a:cubicBezTo>
                  <a:cubicBezTo>
                    <a:pt x="9419" y="7621"/>
                    <a:pt x="9871" y="7049"/>
                    <a:pt x="10335" y="6430"/>
                  </a:cubicBezTo>
                  <a:lnTo>
                    <a:pt x="10824" y="5811"/>
                  </a:lnTo>
                  <a:cubicBezTo>
                    <a:pt x="10859" y="5918"/>
                    <a:pt x="10907" y="5990"/>
                    <a:pt x="10907" y="6061"/>
                  </a:cubicBezTo>
                  <a:cubicBezTo>
                    <a:pt x="11133" y="8014"/>
                    <a:pt x="10824" y="9621"/>
                    <a:pt x="9942" y="10990"/>
                  </a:cubicBezTo>
                  <a:cubicBezTo>
                    <a:pt x="9240" y="12074"/>
                    <a:pt x="8121" y="12717"/>
                    <a:pt x="6633" y="12884"/>
                  </a:cubicBezTo>
                  <a:cubicBezTo>
                    <a:pt x="6299" y="12907"/>
                    <a:pt x="6002" y="12943"/>
                    <a:pt x="5728" y="12943"/>
                  </a:cubicBezTo>
                  <a:cubicBezTo>
                    <a:pt x="5073" y="12943"/>
                    <a:pt x="4513" y="12836"/>
                    <a:pt x="4001" y="12622"/>
                  </a:cubicBezTo>
                  <a:cubicBezTo>
                    <a:pt x="2120" y="11848"/>
                    <a:pt x="1072" y="10419"/>
                    <a:pt x="882" y="8371"/>
                  </a:cubicBezTo>
                  <a:cubicBezTo>
                    <a:pt x="727" y="6692"/>
                    <a:pt x="1263" y="5121"/>
                    <a:pt x="2489" y="3728"/>
                  </a:cubicBezTo>
                  <a:cubicBezTo>
                    <a:pt x="3311" y="2775"/>
                    <a:pt x="4406" y="2299"/>
                    <a:pt x="5728" y="2299"/>
                  </a:cubicBezTo>
                  <a:cubicBezTo>
                    <a:pt x="5966" y="2299"/>
                    <a:pt x="6204" y="2311"/>
                    <a:pt x="6466" y="2347"/>
                  </a:cubicBezTo>
                  <a:cubicBezTo>
                    <a:pt x="7037" y="2418"/>
                    <a:pt x="7656" y="2501"/>
                    <a:pt x="8264" y="2620"/>
                  </a:cubicBezTo>
                  <a:cubicBezTo>
                    <a:pt x="8752" y="2716"/>
                    <a:pt x="9121" y="2918"/>
                    <a:pt x="9395" y="3263"/>
                  </a:cubicBezTo>
                  <a:cubicBezTo>
                    <a:pt x="9502" y="3394"/>
                    <a:pt x="9502" y="3454"/>
                    <a:pt x="9419" y="3561"/>
                  </a:cubicBezTo>
                  <a:close/>
                  <a:moveTo>
                    <a:pt x="6704" y="9693"/>
                  </a:moveTo>
                  <a:cubicBezTo>
                    <a:pt x="6680" y="9681"/>
                    <a:pt x="6668" y="9681"/>
                    <a:pt x="6668" y="9657"/>
                  </a:cubicBezTo>
                  <a:cubicBezTo>
                    <a:pt x="6585" y="9585"/>
                    <a:pt x="6490" y="9514"/>
                    <a:pt x="6430" y="9443"/>
                  </a:cubicBezTo>
                  <a:cubicBezTo>
                    <a:pt x="5894" y="8609"/>
                    <a:pt x="5359" y="7788"/>
                    <a:pt x="4811" y="6907"/>
                  </a:cubicBezTo>
                  <a:lnTo>
                    <a:pt x="4382" y="6228"/>
                  </a:lnTo>
                  <a:lnTo>
                    <a:pt x="4978" y="5906"/>
                  </a:lnTo>
                  <a:cubicBezTo>
                    <a:pt x="5204" y="6073"/>
                    <a:pt x="5347" y="6299"/>
                    <a:pt x="5490" y="6549"/>
                  </a:cubicBezTo>
                  <a:cubicBezTo>
                    <a:pt x="5573" y="6668"/>
                    <a:pt x="5644" y="6799"/>
                    <a:pt x="5728" y="6907"/>
                  </a:cubicBezTo>
                  <a:cubicBezTo>
                    <a:pt x="5823" y="7026"/>
                    <a:pt x="5894" y="7145"/>
                    <a:pt x="5990" y="7276"/>
                  </a:cubicBezTo>
                  <a:cubicBezTo>
                    <a:pt x="6061" y="7419"/>
                    <a:pt x="6144" y="7550"/>
                    <a:pt x="6240" y="7669"/>
                  </a:cubicBezTo>
                  <a:cubicBezTo>
                    <a:pt x="6371" y="7847"/>
                    <a:pt x="6537" y="7931"/>
                    <a:pt x="6716" y="7931"/>
                  </a:cubicBezTo>
                  <a:cubicBezTo>
                    <a:pt x="6835" y="7931"/>
                    <a:pt x="7014" y="7895"/>
                    <a:pt x="7192" y="7680"/>
                  </a:cubicBezTo>
                  <a:cubicBezTo>
                    <a:pt x="7335" y="7502"/>
                    <a:pt x="7478" y="7311"/>
                    <a:pt x="7597" y="7133"/>
                  </a:cubicBezTo>
                  <a:cubicBezTo>
                    <a:pt x="7668" y="7014"/>
                    <a:pt x="7752" y="6907"/>
                    <a:pt x="7835" y="6788"/>
                  </a:cubicBezTo>
                  <a:cubicBezTo>
                    <a:pt x="8049" y="6490"/>
                    <a:pt x="8264" y="6204"/>
                    <a:pt x="8490" y="5906"/>
                  </a:cubicBezTo>
                  <a:cubicBezTo>
                    <a:pt x="9097" y="5097"/>
                    <a:pt x="9716" y="4263"/>
                    <a:pt x="10347" y="3442"/>
                  </a:cubicBezTo>
                  <a:cubicBezTo>
                    <a:pt x="10776" y="2870"/>
                    <a:pt x="11240" y="2323"/>
                    <a:pt x="11681" y="1787"/>
                  </a:cubicBezTo>
                  <a:cubicBezTo>
                    <a:pt x="11836" y="1608"/>
                    <a:pt x="11967" y="1442"/>
                    <a:pt x="12121" y="1263"/>
                  </a:cubicBezTo>
                  <a:cubicBezTo>
                    <a:pt x="12193" y="1180"/>
                    <a:pt x="12276" y="1084"/>
                    <a:pt x="12383" y="989"/>
                  </a:cubicBezTo>
                  <a:lnTo>
                    <a:pt x="12455" y="906"/>
                  </a:lnTo>
                  <a:lnTo>
                    <a:pt x="13229" y="1418"/>
                  </a:lnTo>
                  <a:cubicBezTo>
                    <a:pt x="12669" y="2418"/>
                    <a:pt x="7668" y="8752"/>
                    <a:pt x="6704" y="96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61"/>
          <p:cNvGrpSpPr/>
          <p:nvPr/>
        </p:nvGrpSpPr>
        <p:grpSpPr>
          <a:xfrm>
            <a:off x="7046866" y="3258727"/>
            <a:ext cx="335652" cy="241942"/>
            <a:chOff x="4017750" y="2417225"/>
            <a:chExt cx="519425" cy="374350"/>
          </a:xfrm>
        </p:grpSpPr>
        <p:sp>
          <p:nvSpPr>
            <p:cNvPr id="975" name="Google Shape;975;p61"/>
            <p:cNvSpPr/>
            <p:nvPr/>
          </p:nvSpPr>
          <p:spPr>
            <a:xfrm>
              <a:off x="4017750" y="2417225"/>
              <a:ext cx="519425" cy="374350"/>
            </a:xfrm>
            <a:custGeom>
              <a:avLst/>
              <a:gdLst/>
              <a:ahLst/>
              <a:cxnLst/>
              <a:rect l="l" t="t" r="r" b="b"/>
              <a:pathLst>
                <a:path w="20777" h="14974" extrusionOk="0">
                  <a:moveTo>
                    <a:pt x="2247" y="1124"/>
                  </a:moveTo>
                  <a:cubicBezTo>
                    <a:pt x="2256" y="1124"/>
                    <a:pt x="2266" y="1125"/>
                    <a:pt x="2275" y="1126"/>
                  </a:cubicBezTo>
                  <a:cubicBezTo>
                    <a:pt x="3537" y="1150"/>
                    <a:pt x="5037" y="1233"/>
                    <a:pt x="6501" y="1745"/>
                  </a:cubicBezTo>
                  <a:cubicBezTo>
                    <a:pt x="6525" y="1757"/>
                    <a:pt x="6561" y="1757"/>
                    <a:pt x="6585" y="1769"/>
                  </a:cubicBezTo>
                  <a:cubicBezTo>
                    <a:pt x="6632" y="1781"/>
                    <a:pt x="6692" y="1805"/>
                    <a:pt x="6728" y="1817"/>
                  </a:cubicBezTo>
                  <a:lnTo>
                    <a:pt x="6847" y="1876"/>
                  </a:lnTo>
                  <a:cubicBezTo>
                    <a:pt x="7585" y="2257"/>
                    <a:pt x="8359" y="2662"/>
                    <a:pt x="9121" y="3079"/>
                  </a:cubicBezTo>
                  <a:cubicBezTo>
                    <a:pt x="9442" y="3258"/>
                    <a:pt x="9597" y="3496"/>
                    <a:pt x="9573" y="3889"/>
                  </a:cubicBezTo>
                  <a:cubicBezTo>
                    <a:pt x="9561" y="5091"/>
                    <a:pt x="9561" y="6306"/>
                    <a:pt x="9549" y="7496"/>
                  </a:cubicBezTo>
                  <a:lnTo>
                    <a:pt x="9549" y="7544"/>
                  </a:lnTo>
                  <a:cubicBezTo>
                    <a:pt x="9549" y="8318"/>
                    <a:pt x="9549" y="9092"/>
                    <a:pt x="9537" y="9866"/>
                  </a:cubicBezTo>
                  <a:cubicBezTo>
                    <a:pt x="9537" y="10044"/>
                    <a:pt x="9526" y="10235"/>
                    <a:pt x="9502" y="10413"/>
                  </a:cubicBezTo>
                  <a:cubicBezTo>
                    <a:pt x="9490" y="10568"/>
                    <a:pt x="9478" y="10711"/>
                    <a:pt x="9478" y="10866"/>
                  </a:cubicBezTo>
                  <a:cubicBezTo>
                    <a:pt x="9454" y="11223"/>
                    <a:pt x="9442" y="11568"/>
                    <a:pt x="9442" y="11925"/>
                  </a:cubicBezTo>
                  <a:cubicBezTo>
                    <a:pt x="9430" y="12235"/>
                    <a:pt x="9430" y="12556"/>
                    <a:pt x="9418" y="12878"/>
                  </a:cubicBezTo>
                  <a:cubicBezTo>
                    <a:pt x="9418" y="12913"/>
                    <a:pt x="9418" y="12949"/>
                    <a:pt x="9395" y="12997"/>
                  </a:cubicBezTo>
                  <a:cubicBezTo>
                    <a:pt x="9192" y="12890"/>
                    <a:pt x="9002" y="12794"/>
                    <a:pt x="8799" y="12699"/>
                  </a:cubicBezTo>
                  <a:cubicBezTo>
                    <a:pt x="8144" y="12342"/>
                    <a:pt x="7430" y="12116"/>
                    <a:pt x="6656" y="12044"/>
                  </a:cubicBezTo>
                  <a:cubicBezTo>
                    <a:pt x="6382" y="12044"/>
                    <a:pt x="6085" y="12009"/>
                    <a:pt x="5787" y="11961"/>
                  </a:cubicBezTo>
                  <a:cubicBezTo>
                    <a:pt x="5239" y="11901"/>
                    <a:pt x="4656" y="11842"/>
                    <a:pt x="4073" y="11806"/>
                  </a:cubicBezTo>
                  <a:cubicBezTo>
                    <a:pt x="3965" y="11806"/>
                    <a:pt x="3882" y="11782"/>
                    <a:pt x="3775" y="11782"/>
                  </a:cubicBezTo>
                  <a:cubicBezTo>
                    <a:pt x="3513" y="11782"/>
                    <a:pt x="3251" y="11806"/>
                    <a:pt x="3001" y="11818"/>
                  </a:cubicBezTo>
                  <a:cubicBezTo>
                    <a:pt x="2858" y="11830"/>
                    <a:pt x="2703" y="11830"/>
                    <a:pt x="2572" y="11842"/>
                  </a:cubicBezTo>
                  <a:cubicBezTo>
                    <a:pt x="2453" y="11842"/>
                    <a:pt x="2334" y="11854"/>
                    <a:pt x="2215" y="11854"/>
                  </a:cubicBezTo>
                  <a:cubicBezTo>
                    <a:pt x="2215" y="11818"/>
                    <a:pt x="2191" y="11782"/>
                    <a:pt x="2191" y="11735"/>
                  </a:cubicBezTo>
                  <a:lnTo>
                    <a:pt x="2156" y="10449"/>
                  </a:lnTo>
                  <a:lnTo>
                    <a:pt x="2156" y="10401"/>
                  </a:lnTo>
                  <a:cubicBezTo>
                    <a:pt x="2144" y="9866"/>
                    <a:pt x="2120" y="9330"/>
                    <a:pt x="2096" y="8794"/>
                  </a:cubicBezTo>
                  <a:cubicBezTo>
                    <a:pt x="2084" y="8461"/>
                    <a:pt x="2060" y="8151"/>
                    <a:pt x="2048" y="7830"/>
                  </a:cubicBezTo>
                  <a:cubicBezTo>
                    <a:pt x="2013" y="7306"/>
                    <a:pt x="1989" y="6770"/>
                    <a:pt x="1977" y="6234"/>
                  </a:cubicBezTo>
                  <a:cubicBezTo>
                    <a:pt x="1977" y="5758"/>
                    <a:pt x="1989" y="5270"/>
                    <a:pt x="2001" y="4770"/>
                  </a:cubicBezTo>
                  <a:cubicBezTo>
                    <a:pt x="2013" y="4353"/>
                    <a:pt x="2037" y="3936"/>
                    <a:pt x="2037" y="3519"/>
                  </a:cubicBezTo>
                  <a:cubicBezTo>
                    <a:pt x="2037" y="3079"/>
                    <a:pt x="2025" y="2627"/>
                    <a:pt x="1989" y="2198"/>
                  </a:cubicBezTo>
                  <a:cubicBezTo>
                    <a:pt x="1977" y="1984"/>
                    <a:pt x="1977" y="1757"/>
                    <a:pt x="1965" y="1531"/>
                  </a:cubicBezTo>
                  <a:lnTo>
                    <a:pt x="1965" y="1186"/>
                  </a:lnTo>
                  <a:lnTo>
                    <a:pt x="1977" y="1186"/>
                  </a:lnTo>
                  <a:cubicBezTo>
                    <a:pt x="2083" y="1165"/>
                    <a:pt x="2170" y="1124"/>
                    <a:pt x="2247" y="1124"/>
                  </a:cubicBezTo>
                  <a:close/>
                  <a:moveTo>
                    <a:pt x="17193" y="876"/>
                  </a:moveTo>
                  <a:cubicBezTo>
                    <a:pt x="17634" y="876"/>
                    <a:pt x="18074" y="912"/>
                    <a:pt x="18491" y="983"/>
                  </a:cubicBezTo>
                  <a:cubicBezTo>
                    <a:pt x="18562" y="995"/>
                    <a:pt x="18646" y="1007"/>
                    <a:pt x="18658" y="1007"/>
                  </a:cubicBezTo>
                  <a:cubicBezTo>
                    <a:pt x="18670" y="1031"/>
                    <a:pt x="18670" y="1114"/>
                    <a:pt x="18681" y="1186"/>
                  </a:cubicBezTo>
                  <a:cubicBezTo>
                    <a:pt x="18801" y="2293"/>
                    <a:pt x="18753" y="3436"/>
                    <a:pt x="18681" y="4520"/>
                  </a:cubicBezTo>
                  <a:cubicBezTo>
                    <a:pt x="18670" y="4758"/>
                    <a:pt x="18658" y="5020"/>
                    <a:pt x="18646" y="5258"/>
                  </a:cubicBezTo>
                  <a:lnTo>
                    <a:pt x="18598" y="6639"/>
                  </a:lnTo>
                  <a:cubicBezTo>
                    <a:pt x="18598" y="6996"/>
                    <a:pt x="18586" y="7353"/>
                    <a:pt x="18562" y="7710"/>
                  </a:cubicBezTo>
                  <a:cubicBezTo>
                    <a:pt x="18551" y="7972"/>
                    <a:pt x="18539" y="8234"/>
                    <a:pt x="18527" y="8496"/>
                  </a:cubicBezTo>
                  <a:lnTo>
                    <a:pt x="18479" y="9258"/>
                  </a:lnTo>
                  <a:cubicBezTo>
                    <a:pt x="18467" y="9508"/>
                    <a:pt x="18467" y="9746"/>
                    <a:pt x="18467" y="9996"/>
                  </a:cubicBezTo>
                  <a:lnTo>
                    <a:pt x="18467" y="10556"/>
                  </a:lnTo>
                  <a:cubicBezTo>
                    <a:pt x="18467" y="10818"/>
                    <a:pt x="18455" y="11044"/>
                    <a:pt x="18420" y="11270"/>
                  </a:cubicBezTo>
                  <a:cubicBezTo>
                    <a:pt x="18396" y="11544"/>
                    <a:pt x="18396" y="11544"/>
                    <a:pt x="18098" y="11580"/>
                  </a:cubicBezTo>
                  <a:cubicBezTo>
                    <a:pt x="17896" y="11592"/>
                    <a:pt x="17717" y="11604"/>
                    <a:pt x="17527" y="11628"/>
                  </a:cubicBezTo>
                  <a:cubicBezTo>
                    <a:pt x="17277" y="11640"/>
                    <a:pt x="17027" y="11663"/>
                    <a:pt x="16765" y="11687"/>
                  </a:cubicBezTo>
                  <a:cubicBezTo>
                    <a:pt x="15776" y="11782"/>
                    <a:pt x="14729" y="11985"/>
                    <a:pt x="13407" y="12318"/>
                  </a:cubicBezTo>
                  <a:lnTo>
                    <a:pt x="13133" y="12378"/>
                  </a:lnTo>
                  <a:cubicBezTo>
                    <a:pt x="12478" y="12544"/>
                    <a:pt x="11800" y="12723"/>
                    <a:pt x="11157" y="13056"/>
                  </a:cubicBezTo>
                  <a:cubicBezTo>
                    <a:pt x="10871" y="13199"/>
                    <a:pt x="10609" y="13354"/>
                    <a:pt x="10311" y="13509"/>
                  </a:cubicBezTo>
                  <a:lnTo>
                    <a:pt x="10157" y="13604"/>
                  </a:lnTo>
                  <a:lnTo>
                    <a:pt x="10157" y="13556"/>
                  </a:lnTo>
                  <a:cubicBezTo>
                    <a:pt x="10180" y="13175"/>
                    <a:pt x="10204" y="12794"/>
                    <a:pt x="10216" y="12413"/>
                  </a:cubicBezTo>
                  <a:cubicBezTo>
                    <a:pt x="10264" y="11580"/>
                    <a:pt x="10311" y="10711"/>
                    <a:pt x="10335" y="9866"/>
                  </a:cubicBezTo>
                  <a:cubicBezTo>
                    <a:pt x="10371" y="9092"/>
                    <a:pt x="10371" y="8306"/>
                    <a:pt x="10371" y="7544"/>
                  </a:cubicBezTo>
                  <a:lnTo>
                    <a:pt x="10371" y="6508"/>
                  </a:lnTo>
                  <a:lnTo>
                    <a:pt x="10371" y="5532"/>
                  </a:lnTo>
                  <a:cubicBezTo>
                    <a:pt x="10371" y="4901"/>
                    <a:pt x="10383" y="4258"/>
                    <a:pt x="10383" y="3615"/>
                  </a:cubicBezTo>
                  <a:cubicBezTo>
                    <a:pt x="10383" y="3448"/>
                    <a:pt x="10454" y="3329"/>
                    <a:pt x="10597" y="3246"/>
                  </a:cubicBezTo>
                  <a:cubicBezTo>
                    <a:pt x="11050" y="2936"/>
                    <a:pt x="11573" y="2579"/>
                    <a:pt x="12097" y="2281"/>
                  </a:cubicBezTo>
                  <a:cubicBezTo>
                    <a:pt x="13169" y="1686"/>
                    <a:pt x="14336" y="1269"/>
                    <a:pt x="15622" y="1031"/>
                  </a:cubicBezTo>
                  <a:cubicBezTo>
                    <a:pt x="16157" y="924"/>
                    <a:pt x="16693" y="876"/>
                    <a:pt x="17193" y="876"/>
                  </a:cubicBezTo>
                  <a:close/>
                  <a:moveTo>
                    <a:pt x="19622" y="1865"/>
                  </a:moveTo>
                  <a:lnTo>
                    <a:pt x="19836" y="1876"/>
                  </a:lnTo>
                  <a:lnTo>
                    <a:pt x="19836" y="1924"/>
                  </a:lnTo>
                  <a:lnTo>
                    <a:pt x="19824" y="2234"/>
                  </a:lnTo>
                  <a:cubicBezTo>
                    <a:pt x="19801" y="2877"/>
                    <a:pt x="19789" y="3543"/>
                    <a:pt x="19765" y="4210"/>
                  </a:cubicBezTo>
                  <a:cubicBezTo>
                    <a:pt x="19741" y="4686"/>
                    <a:pt x="19717" y="5163"/>
                    <a:pt x="19682" y="5639"/>
                  </a:cubicBezTo>
                  <a:lnTo>
                    <a:pt x="19682" y="5686"/>
                  </a:lnTo>
                  <a:cubicBezTo>
                    <a:pt x="19658" y="6151"/>
                    <a:pt x="19646" y="6591"/>
                    <a:pt x="19610" y="7056"/>
                  </a:cubicBezTo>
                  <a:cubicBezTo>
                    <a:pt x="19610" y="7199"/>
                    <a:pt x="19610" y="7341"/>
                    <a:pt x="19622" y="7472"/>
                  </a:cubicBezTo>
                  <a:cubicBezTo>
                    <a:pt x="19622" y="7580"/>
                    <a:pt x="19646" y="7663"/>
                    <a:pt x="19646" y="7758"/>
                  </a:cubicBezTo>
                  <a:cubicBezTo>
                    <a:pt x="19622" y="9735"/>
                    <a:pt x="19610" y="11711"/>
                    <a:pt x="19586" y="13711"/>
                  </a:cubicBezTo>
                  <a:cubicBezTo>
                    <a:pt x="18337" y="13630"/>
                    <a:pt x="17111" y="13588"/>
                    <a:pt x="15910" y="13588"/>
                  </a:cubicBezTo>
                  <a:cubicBezTo>
                    <a:pt x="15347" y="13588"/>
                    <a:pt x="14791" y="13597"/>
                    <a:pt x="14240" y="13616"/>
                  </a:cubicBezTo>
                  <a:cubicBezTo>
                    <a:pt x="14223" y="13612"/>
                    <a:pt x="14203" y="13611"/>
                    <a:pt x="14180" y="13611"/>
                  </a:cubicBezTo>
                  <a:cubicBezTo>
                    <a:pt x="14126" y="13611"/>
                    <a:pt x="14061" y="13619"/>
                    <a:pt x="14002" y="13628"/>
                  </a:cubicBezTo>
                  <a:cubicBezTo>
                    <a:pt x="13931" y="13652"/>
                    <a:pt x="13871" y="13652"/>
                    <a:pt x="13812" y="13664"/>
                  </a:cubicBezTo>
                  <a:cubicBezTo>
                    <a:pt x="13109" y="13687"/>
                    <a:pt x="12419" y="13711"/>
                    <a:pt x="11728" y="13723"/>
                  </a:cubicBezTo>
                  <a:cubicBezTo>
                    <a:pt x="12645" y="13330"/>
                    <a:pt x="13645" y="13116"/>
                    <a:pt x="14610" y="12902"/>
                  </a:cubicBezTo>
                  <a:lnTo>
                    <a:pt x="14907" y="12842"/>
                  </a:lnTo>
                  <a:cubicBezTo>
                    <a:pt x="15931" y="12616"/>
                    <a:pt x="17027" y="12485"/>
                    <a:pt x="18122" y="12473"/>
                  </a:cubicBezTo>
                  <a:cubicBezTo>
                    <a:pt x="18348" y="12473"/>
                    <a:pt x="18539" y="12402"/>
                    <a:pt x="18753" y="12342"/>
                  </a:cubicBezTo>
                  <a:lnTo>
                    <a:pt x="18848" y="12306"/>
                  </a:lnTo>
                  <a:cubicBezTo>
                    <a:pt x="19027" y="12247"/>
                    <a:pt x="19241" y="12104"/>
                    <a:pt x="19265" y="11699"/>
                  </a:cubicBezTo>
                  <a:cubicBezTo>
                    <a:pt x="19289" y="11568"/>
                    <a:pt x="19289" y="11425"/>
                    <a:pt x="19301" y="11294"/>
                  </a:cubicBezTo>
                  <a:lnTo>
                    <a:pt x="19301" y="11223"/>
                  </a:lnTo>
                  <a:cubicBezTo>
                    <a:pt x="19324" y="10830"/>
                    <a:pt x="19360" y="10449"/>
                    <a:pt x="19372" y="10056"/>
                  </a:cubicBezTo>
                  <a:cubicBezTo>
                    <a:pt x="19384" y="9723"/>
                    <a:pt x="19408" y="9389"/>
                    <a:pt x="19408" y="9068"/>
                  </a:cubicBezTo>
                  <a:cubicBezTo>
                    <a:pt x="19408" y="8830"/>
                    <a:pt x="19420" y="8592"/>
                    <a:pt x="19420" y="8365"/>
                  </a:cubicBezTo>
                  <a:cubicBezTo>
                    <a:pt x="19443" y="7532"/>
                    <a:pt x="19479" y="6710"/>
                    <a:pt x="19503" y="5877"/>
                  </a:cubicBezTo>
                  <a:cubicBezTo>
                    <a:pt x="19527" y="5675"/>
                    <a:pt x="19527" y="5460"/>
                    <a:pt x="19539" y="5258"/>
                  </a:cubicBezTo>
                  <a:cubicBezTo>
                    <a:pt x="19551" y="4960"/>
                    <a:pt x="19563" y="4662"/>
                    <a:pt x="19563" y="4365"/>
                  </a:cubicBezTo>
                  <a:cubicBezTo>
                    <a:pt x="19586" y="3912"/>
                    <a:pt x="19598" y="3472"/>
                    <a:pt x="19598" y="3019"/>
                  </a:cubicBezTo>
                  <a:lnTo>
                    <a:pt x="19598" y="2936"/>
                  </a:lnTo>
                  <a:cubicBezTo>
                    <a:pt x="19610" y="2603"/>
                    <a:pt x="19610" y="2281"/>
                    <a:pt x="19622" y="1936"/>
                  </a:cubicBezTo>
                  <a:lnTo>
                    <a:pt x="19622" y="1865"/>
                  </a:lnTo>
                  <a:close/>
                  <a:moveTo>
                    <a:pt x="858" y="2376"/>
                  </a:moveTo>
                  <a:cubicBezTo>
                    <a:pt x="929" y="2376"/>
                    <a:pt x="1036" y="2376"/>
                    <a:pt x="1144" y="2400"/>
                  </a:cubicBezTo>
                  <a:cubicBezTo>
                    <a:pt x="1155" y="2496"/>
                    <a:pt x="1155" y="2591"/>
                    <a:pt x="1155" y="2698"/>
                  </a:cubicBezTo>
                  <a:lnTo>
                    <a:pt x="1155" y="4222"/>
                  </a:lnTo>
                  <a:cubicBezTo>
                    <a:pt x="1155" y="5210"/>
                    <a:pt x="1155" y="6222"/>
                    <a:pt x="1167" y="7199"/>
                  </a:cubicBezTo>
                  <a:cubicBezTo>
                    <a:pt x="1191" y="7651"/>
                    <a:pt x="1215" y="8115"/>
                    <a:pt x="1251" y="8544"/>
                  </a:cubicBezTo>
                  <a:cubicBezTo>
                    <a:pt x="1275" y="8913"/>
                    <a:pt x="1286" y="9306"/>
                    <a:pt x="1310" y="9687"/>
                  </a:cubicBezTo>
                  <a:cubicBezTo>
                    <a:pt x="1322" y="10413"/>
                    <a:pt x="1322" y="11151"/>
                    <a:pt x="1322" y="11878"/>
                  </a:cubicBezTo>
                  <a:lnTo>
                    <a:pt x="1322" y="12366"/>
                  </a:lnTo>
                  <a:cubicBezTo>
                    <a:pt x="1322" y="12699"/>
                    <a:pt x="1513" y="12890"/>
                    <a:pt x="1822" y="12913"/>
                  </a:cubicBezTo>
                  <a:cubicBezTo>
                    <a:pt x="1906" y="12913"/>
                    <a:pt x="1977" y="12913"/>
                    <a:pt x="2060" y="12902"/>
                  </a:cubicBezTo>
                  <a:cubicBezTo>
                    <a:pt x="2591" y="12787"/>
                    <a:pt x="3116" y="12740"/>
                    <a:pt x="3662" y="12740"/>
                  </a:cubicBezTo>
                  <a:cubicBezTo>
                    <a:pt x="4304" y="12740"/>
                    <a:pt x="4975" y="12805"/>
                    <a:pt x="5716" y="12902"/>
                  </a:cubicBezTo>
                  <a:cubicBezTo>
                    <a:pt x="6394" y="12997"/>
                    <a:pt x="6990" y="13080"/>
                    <a:pt x="7525" y="13199"/>
                  </a:cubicBezTo>
                  <a:cubicBezTo>
                    <a:pt x="7716" y="13247"/>
                    <a:pt x="7918" y="13330"/>
                    <a:pt x="8109" y="13425"/>
                  </a:cubicBezTo>
                  <a:lnTo>
                    <a:pt x="8216" y="13461"/>
                  </a:lnTo>
                  <a:cubicBezTo>
                    <a:pt x="8394" y="13545"/>
                    <a:pt x="8573" y="13640"/>
                    <a:pt x="8728" y="13735"/>
                  </a:cubicBezTo>
                  <a:lnTo>
                    <a:pt x="8764" y="13747"/>
                  </a:lnTo>
                  <a:cubicBezTo>
                    <a:pt x="8573" y="13747"/>
                    <a:pt x="8394" y="13759"/>
                    <a:pt x="8192" y="13759"/>
                  </a:cubicBezTo>
                  <a:cubicBezTo>
                    <a:pt x="7406" y="13783"/>
                    <a:pt x="6585" y="13806"/>
                    <a:pt x="5775" y="13842"/>
                  </a:cubicBezTo>
                  <a:cubicBezTo>
                    <a:pt x="5335" y="13854"/>
                    <a:pt x="4906" y="13902"/>
                    <a:pt x="4477" y="13926"/>
                  </a:cubicBezTo>
                  <a:cubicBezTo>
                    <a:pt x="4227" y="13961"/>
                    <a:pt x="3953" y="13973"/>
                    <a:pt x="3703" y="13985"/>
                  </a:cubicBezTo>
                  <a:cubicBezTo>
                    <a:pt x="3406" y="13997"/>
                    <a:pt x="3108" y="14021"/>
                    <a:pt x="2822" y="14033"/>
                  </a:cubicBezTo>
                  <a:cubicBezTo>
                    <a:pt x="2679" y="14033"/>
                    <a:pt x="2537" y="14045"/>
                    <a:pt x="2394" y="14045"/>
                  </a:cubicBezTo>
                  <a:lnTo>
                    <a:pt x="2025" y="14056"/>
                  </a:lnTo>
                  <a:lnTo>
                    <a:pt x="1310" y="14104"/>
                  </a:lnTo>
                  <a:lnTo>
                    <a:pt x="1072" y="14104"/>
                  </a:lnTo>
                  <a:cubicBezTo>
                    <a:pt x="1048" y="13973"/>
                    <a:pt x="1036" y="13854"/>
                    <a:pt x="1036" y="13735"/>
                  </a:cubicBezTo>
                  <a:lnTo>
                    <a:pt x="1025" y="13223"/>
                  </a:lnTo>
                  <a:cubicBezTo>
                    <a:pt x="989" y="12604"/>
                    <a:pt x="965" y="11961"/>
                    <a:pt x="965" y="11342"/>
                  </a:cubicBezTo>
                  <a:cubicBezTo>
                    <a:pt x="953" y="10723"/>
                    <a:pt x="965" y="10104"/>
                    <a:pt x="965" y="9496"/>
                  </a:cubicBezTo>
                  <a:lnTo>
                    <a:pt x="965" y="9461"/>
                  </a:lnTo>
                  <a:cubicBezTo>
                    <a:pt x="953" y="8853"/>
                    <a:pt x="953" y="8211"/>
                    <a:pt x="953" y="7603"/>
                  </a:cubicBezTo>
                  <a:cubicBezTo>
                    <a:pt x="929" y="6579"/>
                    <a:pt x="917" y="5532"/>
                    <a:pt x="894" y="4520"/>
                  </a:cubicBezTo>
                  <a:cubicBezTo>
                    <a:pt x="870" y="3924"/>
                    <a:pt x="858" y="3329"/>
                    <a:pt x="858" y="2734"/>
                  </a:cubicBezTo>
                  <a:lnTo>
                    <a:pt x="858" y="2376"/>
                  </a:lnTo>
                  <a:close/>
                  <a:moveTo>
                    <a:pt x="17387" y="1"/>
                  </a:moveTo>
                  <a:cubicBezTo>
                    <a:pt x="16623" y="1"/>
                    <a:pt x="15867" y="81"/>
                    <a:pt x="15133" y="162"/>
                  </a:cubicBezTo>
                  <a:lnTo>
                    <a:pt x="14955" y="174"/>
                  </a:lnTo>
                  <a:cubicBezTo>
                    <a:pt x="14776" y="198"/>
                    <a:pt x="14621" y="269"/>
                    <a:pt x="14502" y="341"/>
                  </a:cubicBezTo>
                  <a:cubicBezTo>
                    <a:pt x="14431" y="376"/>
                    <a:pt x="14371" y="412"/>
                    <a:pt x="14312" y="436"/>
                  </a:cubicBezTo>
                  <a:cubicBezTo>
                    <a:pt x="13336" y="745"/>
                    <a:pt x="12383" y="1055"/>
                    <a:pt x="11490" y="1603"/>
                  </a:cubicBezTo>
                  <a:cubicBezTo>
                    <a:pt x="11097" y="1841"/>
                    <a:pt x="10716" y="2103"/>
                    <a:pt x="10335" y="2341"/>
                  </a:cubicBezTo>
                  <a:lnTo>
                    <a:pt x="10002" y="2555"/>
                  </a:lnTo>
                  <a:cubicBezTo>
                    <a:pt x="9954" y="2531"/>
                    <a:pt x="9895" y="2496"/>
                    <a:pt x="9847" y="2472"/>
                  </a:cubicBezTo>
                  <a:lnTo>
                    <a:pt x="9823" y="2460"/>
                  </a:lnTo>
                  <a:cubicBezTo>
                    <a:pt x="9561" y="2305"/>
                    <a:pt x="9311" y="2162"/>
                    <a:pt x="9026" y="2019"/>
                  </a:cubicBezTo>
                  <a:cubicBezTo>
                    <a:pt x="8811" y="1924"/>
                    <a:pt x="8585" y="1829"/>
                    <a:pt x="8371" y="1722"/>
                  </a:cubicBezTo>
                  <a:cubicBezTo>
                    <a:pt x="8049" y="1591"/>
                    <a:pt x="7716" y="1460"/>
                    <a:pt x="7442" y="1281"/>
                  </a:cubicBezTo>
                  <a:cubicBezTo>
                    <a:pt x="6680" y="829"/>
                    <a:pt x="5870" y="686"/>
                    <a:pt x="5120" y="567"/>
                  </a:cubicBezTo>
                  <a:cubicBezTo>
                    <a:pt x="3953" y="388"/>
                    <a:pt x="3049" y="317"/>
                    <a:pt x="2168" y="281"/>
                  </a:cubicBezTo>
                  <a:cubicBezTo>
                    <a:pt x="1917" y="281"/>
                    <a:pt x="1691" y="317"/>
                    <a:pt x="1394" y="400"/>
                  </a:cubicBezTo>
                  <a:cubicBezTo>
                    <a:pt x="1096" y="495"/>
                    <a:pt x="965" y="733"/>
                    <a:pt x="1025" y="1043"/>
                  </a:cubicBezTo>
                  <a:cubicBezTo>
                    <a:pt x="1048" y="1174"/>
                    <a:pt x="1072" y="1329"/>
                    <a:pt x="1084" y="1460"/>
                  </a:cubicBezTo>
                  <a:lnTo>
                    <a:pt x="1084" y="1472"/>
                  </a:lnTo>
                  <a:cubicBezTo>
                    <a:pt x="977" y="1484"/>
                    <a:pt x="870" y="1484"/>
                    <a:pt x="774" y="1484"/>
                  </a:cubicBezTo>
                  <a:lnTo>
                    <a:pt x="667" y="1484"/>
                  </a:lnTo>
                  <a:cubicBezTo>
                    <a:pt x="429" y="1484"/>
                    <a:pt x="96" y="1531"/>
                    <a:pt x="24" y="1995"/>
                  </a:cubicBezTo>
                  <a:cubicBezTo>
                    <a:pt x="1" y="2174"/>
                    <a:pt x="1" y="2341"/>
                    <a:pt x="12" y="2460"/>
                  </a:cubicBezTo>
                  <a:cubicBezTo>
                    <a:pt x="24" y="2615"/>
                    <a:pt x="24" y="2781"/>
                    <a:pt x="36" y="2948"/>
                  </a:cubicBezTo>
                  <a:cubicBezTo>
                    <a:pt x="60" y="3186"/>
                    <a:pt x="84" y="3472"/>
                    <a:pt x="84" y="3722"/>
                  </a:cubicBezTo>
                  <a:cubicBezTo>
                    <a:pt x="96" y="4555"/>
                    <a:pt x="120" y="5401"/>
                    <a:pt x="120" y="6234"/>
                  </a:cubicBezTo>
                  <a:lnTo>
                    <a:pt x="120" y="6353"/>
                  </a:lnTo>
                  <a:cubicBezTo>
                    <a:pt x="120" y="6901"/>
                    <a:pt x="132" y="7437"/>
                    <a:pt x="132" y="7996"/>
                  </a:cubicBezTo>
                  <a:cubicBezTo>
                    <a:pt x="143" y="9211"/>
                    <a:pt x="179" y="10413"/>
                    <a:pt x="191" y="11640"/>
                  </a:cubicBezTo>
                  <a:lnTo>
                    <a:pt x="203" y="12616"/>
                  </a:lnTo>
                  <a:cubicBezTo>
                    <a:pt x="215" y="13199"/>
                    <a:pt x="215" y="13795"/>
                    <a:pt x="251" y="14378"/>
                  </a:cubicBezTo>
                  <a:cubicBezTo>
                    <a:pt x="263" y="14783"/>
                    <a:pt x="417" y="14938"/>
                    <a:pt x="834" y="14973"/>
                  </a:cubicBezTo>
                  <a:lnTo>
                    <a:pt x="917" y="14973"/>
                  </a:lnTo>
                  <a:cubicBezTo>
                    <a:pt x="977" y="14973"/>
                    <a:pt x="1036" y="14973"/>
                    <a:pt x="1096" y="14961"/>
                  </a:cubicBezTo>
                  <a:cubicBezTo>
                    <a:pt x="1489" y="14926"/>
                    <a:pt x="1870" y="14902"/>
                    <a:pt x="2239" y="14878"/>
                  </a:cubicBezTo>
                  <a:lnTo>
                    <a:pt x="2287" y="14878"/>
                  </a:lnTo>
                  <a:cubicBezTo>
                    <a:pt x="3132" y="14818"/>
                    <a:pt x="4001" y="14759"/>
                    <a:pt x="4858" y="14723"/>
                  </a:cubicBezTo>
                  <a:cubicBezTo>
                    <a:pt x="5984" y="14658"/>
                    <a:pt x="7132" y="14603"/>
                    <a:pt x="8288" y="14603"/>
                  </a:cubicBezTo>
                  <a:cubicBezTo>
                    <a:pt x="8807" y="14603"/>
                    <a:pt x="9327" y="14614"/>
                    <a:pt x="9847" y="14640"/>
                  </a:cubicBezTo>
                  <a:cubicBezTo>
                    <a:pt x="9918" y="14640"/>
                    <a:pt x="9978" y="14628"/>
                    <a:pt x="10038" y="14628"/>
                  </a:cubicBezTo>
                  <a:lnTo>
                    <a:pt x="10073" y="14628"/>
                  </a:lnTo>
                  <a:lnTo>
                    <a:pt x="10490" y="14616"/>
                  </a:lnTo>
                  <a:cubicBezTo>
                    <a:pt x="10931" y="14604"/>
                    <a:pt x="11395" y="14568"/>
                    <a:pt x="11835" y="14557"/>
                  </a:cubicBezTo>
                  <a:cubicBezTo>
                    <a:pt x="11990" y="14557"/>
                    <a:pt x="12133" y="14557"/>
                    <a:pt x="12276" y="14568"/>
                  </a:cubicBezTo>
                  <a:cubicBezTo>
                    <a:pt x="12371" y="14574"/>
                    <a:pt x="12466" y="14577"/>
                    <a:pt x="12563" y="14577"/>
                  </a:cubicBezTo>
                  <a:cubicBezTo>
                    <a:pt x="12660" y="14577"/>
                    <a:pt x="12758" y="14574"/>
                    <a:pt x="12859" y="14568"/>
                  </a:cubicBezTo>
                  <a:cubicBezTo>
                    <a:pt x="13276" y="14545"/>
                    <a:pt x="13705" y="14509"/>
                    <a:pt x="14121" y="14485"/>
                  </a:cubicBezTo>
                  <a:cubicBezTo>
                    <a:pt x="14776" y="14437"/>
                    <a:pt x="15455" y="14378"/>
                    <a:pt x="16145" y="14366"/>
                  </a:cubicBezTo>
                  <a:cubicBezTo>
                    <a:pt x="16329" y="14360"/>
                    <a:pt x="16512" y="14357"/>
                    <a:pt x="16694" y="14357"/>
                  </a:cubicBezTo>
                  <a:cubicBezTo>
                    <a:pt x="17874" y="14357"/>
                    <a:pt x="19031" y="14480"/>
                    <a:pt x="20134" y="14604"/>
                  </a:cubicBezTo>
                  <a:lnTo>
                    <a:pt x="20444" y="14628"/>
                  </a:lnTo>
                  <a:lnTo>
                    <a:pt x="20456" y="14318"/>
                  </a:lnTo>
                  <a:cubicBezTo>
                    <a:pt x="20456" y="14271"/>
                    <a:pt x="20456" y="14247"/>
                    <a:pt x="20467" y="14199"/>
                  </a:cubicBezTo>
                  <a:cubicBezTo>
                    <a:pt x="20491" y="14104"/>
                    <a:pt x="20491" y="13985"/>
                    <a:pt x="20491" y="13890"/>
                  </a:cubicBezTo>
                  <a:cubicBezTo>
                    <a:pt x="20491" y="13652"/>
                    <a:pt x="20467" y="13414"/>
                    <a:pt x="20467" y="13175"/>
                  </a:cubicBezTo>
                  <a:cubicBezTo>
                    <a:pt x="20456" y="12771"/>
                    <a:pt x="20456" y="12354"/>
                    <a:pt x="20456" y="11949"/>
                  </a:cubicBezTo>
                  <a:cubicBezTo>
                    <a:pt x="20467" y="10747"/>
                    <a:pt x="20491" y="9508"/>
                    <a:pt x="20515" y="8139"/>
                  </a:cubicBezTo>
                  <a:cubicBezTo>
                    <a:pt x="20551" y="6829"/>
                    <a:pt x="20575" y="5639"/>
                    <a:pt x="20622" y="4496"/>
                  </a:cubicBezTo>
                  <a:cubicBezTo>
                    <a:pt x="20634" y="3948"/>
                    <a:pt x="20670" y="3389"/>
                    <a:pt x="20694" y="2853"/>
                  </a:cubicBezTo>
                  <a:lnTo>
                    <a:pt x="20694" y="2829"/>
                  </a:lnTo>
                  <a:cubicBezTo>
                    <a:pt x="20706" y="2424"/>
                    <a:pt x="20741" y="2019"/>
                    <a:pt x="20753" y="1626"/>
                  </a:cubicBezTo>
                  <a:cubicBezTo>
                    <a:pt x="20777" y="1174"/>
                    <a:pt x="20634" y="1031"/>
                    <a:pt x="20158" y="948"/>
                  </a:cubicBezTo>
                  <a:cubicBezTo>
                    <a:pt x="20003" y="924"/>
                    <a:pt x="19824" y="912"/>
                    <a:pt x="19646" y="888"/>
                  </a:cubicBezTo>
                  <a:lnTo>
                    <a:pt x="19598" y="888"/>
                  </a:lnTo>
                  <a:lnTo>
                    <a:pt x="19598" y="829"/>
                  </a:lnTo>
                  <a:cubicBezTo>
                    <a:pt x="19598" y="686"/>
                    <a:pt x="19610" y="471"/>
                    <a:pt x="19443" y="329"/>
                  </a:cubicBezTo>
                  <a:cubicBezTo>
                    <a:pt x="19301" y="174"/>
                    <a:pt x="19086" y="162"/>
                    <a:pt x="18932" y="138"/>
                  </a:cubicBezTo>
                  <a:cubicBezTo>
                    <a:pt x="18896" y="138"/>
                    <a:pt x="18848" y="114"/>
                    <a:pt x="18824" y="114"/>
                  </a:cubicBezTo>
                  <a:cubicBezTo>
                    <a:pt x="18344" y="32"/>
                    <a:pt x="17864" y="1"/>
                    <a:pt x="17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1"/>
            <p:cNvSpPr/>
            <p:nvPr/>
          </p:nvSpPr>
          <p:spPr>
            <a:xfrm>
              <a:off x="4269275" y="2430500"/>
              <a:ext cx="225650" cy="328625"/>
            </a:xfrm>
            <a:custGeom>
              <a:avLst/>
              <a:gdLst/>
              <a:ahLst/>
              <a:cxnLst/>
              <a:rect l="l" t="t" r="r" b="b"/>
              <a:pathLst>
                <a:path w="9026" h="13145" extrusionOk="0">
                  <a:moveTo>
                    <a:pt x="215" y="13144"/>
                  </a:moveTo>
                  <a:cubicBezTo>
                    <a:pt x="12" y="13061"/>
                    <a:pt x="0" y="12894"/>
                    <a:pt x="0" y="12716"/>
                  </a:cubicBezTo>
                  <a:cubicBezTo>
                    <a:pt x="60" y="11478"/>
                    <a:pt x="143" y="10537"/>
                    <a:pt x="179" y="9323"/>
                  </a:cubicBezTo>
                  <a:cubicBezTo>
                    <a:pt x="203" y="8203"/>
                    <a:pt x="191" y="7084"/>
                    <a:pt x="191" y="5977"/>
                  </a:cubicBezTo>
                  <a:cubicBezTo>
                    <a:pt x="191" y="5024"/>
                    <a:pt x="203" y="4048"/>
                    <a:pt x="203" y="3096"/>
                  </a:cubicBezTo>
                  <a:cubicBezTo>
                    <a:pt x="203" y="2834"/>
                    <a:pt x="334" y="2619"/>
                    <a:pt x="536" y="2477"/>
                  </a:cubicBezTo>
                  <a:cubicBezTo>
                    <a:pt x="1024" y="2131"/>
                    <a:pt x="1512" y="1786"/>
                    <a:pt x="2036" y="1488"/>
                  </a:cubicBezTo>
                  <a:cubicBezTo>
                    <a:pt x="3132" y="869"/>
                    <a:pt x="4322" y="452"/>
                    <a:pt x="5561" y="214"/>
                  </a:cubicBezTo>
                  <a:cubicBezTo>
                    <a:pt x="6525" y="36"/>
                    <a:pt x="7501" y="0"/>
                    <a:pt x="8478" y="167"/>
                  </a:cubicBezTo>
                  <a:cubicBezTo>
                    <a:pt x="8847" y="226"/>
                    <a:pt x="8859" y="262"/>
                    <a:pt x="8894" y="643"/>
                  </a:cubicBezTo>
                  <a:cubicBezTo>
                    <a:pt x="9025" y="2012"/>
                    <a:pt x="8906" y="3381"/>
                    <a:pt x="8847" y="4751"/>
                  </a:cubicBezTo>
                  <a:cubicBezTo>
                    <a:pt x="8799" y="5572"/>
                    <a:pt x="8823" y="6394"/>
                    <a:pt x="8787" y="7203"/>
                  </a:cubicBezTo>
                  <a:cubicBezTo>
                    <a:pt x="8775" y="7727"/>
                    <a:pt x="8716" y="8227"/>
                    <a:pt x="8704" y="8751"/>
                  </a:cubicBezTo>
                  <a:cubicBezTo>
                    <a:pt x="8692" y="9180"/>
                    <a:pt x="8704" y="9596"/>
                    <a:pt x="8692" y="10037"/>
                  </a:cubicBezTo>
                  <a:cubicBezTo>
                    <a:pt x="8692" y="10287"/>
                    <a:pt x="8668" y="10525"/>
                    <a:pt x="8644" y="10775"/>
                  </a:cubicBezTo>
                  <a:cubicBezTo>
                    <a:pt x="8597" y="11192"/>
                    <a:pt x="8478" y="11311"/>
                    <a:pt x="8061" y="11347"/>
                  </a:cubicBezTo>
                  <a:cubicBezTo>
                    <a:pt x="7632" y="11394"/>
                    <a:pt x="7204" y="11406"/>
                    <a:pt x="6763" y="11454"/>
                  </a:cubicBezTo>
                  <a:cubicBezTo>
                    <a:pt x="5668" y="11549"/>
                    <a:pt x="4596" y="11787"/>
                    <a:pt x="3525" y="12073"/>
                  </a:cubicBezTo>
                  <a:cubicBezTo>
                    <a:pt x="2786" y="12263"/>
                    <a:pt x="2060" y="12430"/>
                    <a:pt x="1393" y="12775"/>
                  </a:cubicBezTo>
                  <a:cubicBezTo>
                    <a:pt x="1024" y="12978"/>
                    <a:pt x="619" y="12918"/>
                    <a:pt x="215" y="13144"/>
                  </a:cubicBezTo>
                  <a:close/>
                  <a:moveTo>
                    <a:pt x="1524" y="3131"/>
                  </a:moveTo>
                  <a:cubicBezTo>
                    <a:pt x="1632" y="3119"/>
                    <a:pt x="1727" y="3131"/>
                    <a:pt x="1786" y="3096"/>
                  </a:cubicBezTo>
                  <a:cubicBezTo>
                    <a:pt x="2775" y="2655"/>
                    <a:pt x="3810" y="2262"/>
                    <a:pt x="4834" y="1929"/>
                  </a:cubicBezTo>
                  <a:cubicBezTo>
                    <a:pt x="5572" y="1667"/>
                    <a:pt x="6323" y="1488"/>
                    <a:pt x="7108" y="1548"/>
                  </a:cubicBezTo>
                  <a:cubicBezTo>
                    <a:pt x="7239" y="1572"/>
                    <a:pt x="7442" y="1607"/>
                    <a:pt x="7442" y="1405"/>
                  </a:cubicBezTo>
                  <a:cubicBezTo>
                    <a:pt x="7442" y="1226"/>
                    <a:pt x="7227" y="1238"/>
                    <a:pt x="7108" y="1238"/>
                  </a:cubicBezTo>
                  <a:cubicBezTo>
                    <a:pt x="6287" y="1274"/>
                    <a:pt x="5477" y="1369"/>
                    <a:pt x="4703" y="1691"/>
                  </a:cubicBezTo>
                  <a:cubicBezTo>
                    <a:pt x="3763" y="2072"/>
                    <a:pt x="2810" y="2417"/>
                    <a:pt x="1858" y="2774"/>
                  </a:cubicBezTo>
                  <a:cubicBezTo>
                    <a:pt x="1691" y="2822"/>
                    <a:pt x="1548" y="2881"/>
                    <a:pt x="1524" y="3131"/>
                  </a:cubicBezTo>
                  <a:close/>
                  <a:moveTo>
                    <a:pt x="7120" y="9668"/>
                  </a:moveTo>
                  <a:cubicBezTo>
                    <a:pt x="6966" y="9632"/>
                    <a:pt x="6811" y="9573"/>
                    <a:pt x="6680" y="9585"/>
                  </a:cubicBezTo>
                  <a:cubicBezTo>
                    <a:pt x="6013" y="9632"/>
                    <a:pt x="5334" y="9668"/>
                    <a:pt x="4668" y="9739"/>
                  </a:cubicBezTo>
                  <a:cubicBezTo>
                    <a:pt x="4287" y="9787"/>
                    <a:pt x="3894" y="9858"/>
                    <a:pt x="3513" y="9966"/>
                  </a:cubicBezTo>
                  <a:cubicBezTo>
                    <a:pt x="2941" y="10108"/>
                    <a:pt x="2394" y="10287"/>
                    <a:pt x="1822" y="10454"/>
                  </a:cubicBezTo>
                  <a:cubicBezTo>
                    <a:pt x="1739" y="10478"/>
                    <a:pt x="1643" y="10501"/>
                    <a:pt x="1572" y="10537"/>
                  </a:cubicBezTo>
                  <a:cubicBezTo>
                    <a:pt x="1548" y="10561"/>
                    <a:pt x="1501" y="10632"/>
                    <a:pt x="1512" y="10656"/>
                  </a:cubicBezTo>
                  <a:cubicBezTo>
                    <a:pt x="1524" y="10704"/>
                    <a:pt x="1584" y="10763"/>
                    <a:pt x="1632" y="10775"/>
                  </a:cubicBezTo>
                  <a:cubicBezTo>
                    <a:pt x="1679" y="10799"/>
                    <a:pt x="1739" y="10763"/>
                    <a:pt x="1774" y="10751"/>
                  </a:cubicBezTo>
                  <a:cubicBezTo>
                    <a:pt x="2346" y="10573"/>
                    <a:pt x="2929" y="10406"/>
                    <a:pt x="3489" y="10227"/>
                  </a:cubicBezTo>
                  <a:cubicBezTo>
                    <a:pt x="3679" y="10168"/>
                    <a:pt x="3882" y="10120"/>
                    <a:pt x="4084" y="10085"/>
                  </a:cubicBezTo>
                  <a:cubicBezTo>
                    <a:pt x="4977" y="9942"/>
                    <a:pt x="5858" y="9763"/>
                    <a:pt x="6775" y="9906"/>
                  </a:cubicBezTo>
                  <a:cubicBezTo>
                    <a:pt x="6930" y="9966"/>
                    <a:pt x="7085" y="9930"/>
                    <a:pt x="7120" y="9668"/>
                  </a:cubicBezTo>
                  <a:close/>
                  <a:moveTo>
                    <a:pt x="7061" y="8358"/>
                  </a:moveTo>
                  <a:cubicBezTo>
                    <a:pt x="6787" y="8322"/>
                    <a:pt x="6513" y="8275"/>
                    <a:pt x="6227" y="8275"/>
                  </a:cubicBezTo>
                  <a:cubicBezTo>
                    <a:pt x="5513" y="8263"/>
                    <a:pt x="4787" y="8263"/>
                    <a:pt x="4084" y="8513"/>
                  </a:cubicBezTo>
                  <a:cubicBezTo>
                    <a:pt x="3703" y="8668"/>
                    <a:pt x="3286" y="8751"/>
                    <a:pt x="2882" y="8870"/>
                  </a:cubicBezTo>
                  <a:cubicBezTo>
                    <a:pt x="2477" y="8989"/>
                    <a:pt x="2084" y="9096"/>
                    <a:pt x="1679" y="9215"/>
                  </a:cubicBezTo>
                  <a:cubicBezTo>
                    <a:pt x="1608" y="9227"/>
                    <a:pt x="1524" y="9263"/>
                    <a:pt x="1465" y="9311"/>
                  </a:cubicBezTo>
                  <a:cubicBezTo>
                    <a:pt x="1441" y="9323"/>
                    <a:pt x="1405" y="9394"/>
                    <a:pt x="1429" y="9442"/>
                  </a:cubicBezTo>
                  <a:cubicBezTo>
                    <a:pt x="1441" y="9489"/>
                    <a:pt x="1489" y="9525"/>
                    <a:pt x="1524" y="9525"/>
                  </a:cubicBezTo>
                  <a:cubicBezTo>
                    <a:pt x="1584" y="9549"/>
                    <a:pt x="1643" y="9525"/>
                    <a:pt x="1703" y="9513"/>
                  </a:cubicBezTo>
                  <a:cubicBezTo>
                    <a:pt x="2143" y="9382"/>
                    <a:pt x="2572" y="9251"/>
                    <a:pt x="3001" y="9096"/>
                  </a:cubicBezTo>
                  <a:cubicBezTo>
                    <a:pt x="4239" y="8680"/>
                    <a:pt x="5489" y="8394"/>
                    <a:pt x="6799" y="8668"/>
                  </a:cubicBezTo>
                  <a:cubicBezTo>
                    <a:pt x="7049" y="8680"/>
                    <a:pt x="7096" y="8561"/>
                    <a:pt x="7061" y="8358"/>
                  </a:cubicBezTo>
                  <a:close/>
                  <a:moveTo>
                    <a:pt x="1822" y="4370"/>
                  </a:moveTo>
                  <a:cubicBezTo>
                    <a:pt x="1917" y="4382"/>
                    <a:pt x="2001" y="4429"/>
                    <a:pt x="2084" y="4405"/>
                  </a:cubicBezTo>
                  <a:cubicBezTo>
                    <a:pt x="2453" y="4310"/>
                    <a:pt x="2822" y="4227"/>
                    <a:pt x="3167" y="4084"/>
                  </a:cubicBezTo>
                  <a:cubicBezTo>
                    <a:pt x="4287" y="3620"/>
                    <a:pt x="5430" y="3429"/>
                    <a:pt x="6632" y="3500"/>
                  </a:cubicBezTo>
                  <a:lnTo>
                    <a:pt x="6906" y="3500"/>
                  </a:lnTo>
                  <a:cubicBezTo>
                    <a:pt x="7085" y="3489"/>
                    <a:pt x="7108" y="3393"/>
                    <a:pt x="7085" y="3239"/>
                  </a:cubicBezTo>
                  <a:cubicBezTo>
                    <a:pt x="7013" y="3215"/>
                    <a:pt x="6977" y="3203"/>
                    <a:pt x="6918" y="3191"/>
                  </a:cubicBezTo>
                  <a:cubicBezTo>
                    <a:pt x="6168" y="3119"/>
                    <a:pt x="5453" y="3239"/>
                    <a:pt x="4727" y="3334"/>
                  </a:cubicBezTo>
                  <a:cubicBezTo>
                    <a:pt x="4084" y="3429"/>
                    <a:pt x="3525" y="3727"/>
                    <a:pt x="2917" y="3870"/>
                  </a:cubicBezTo>
                  <a:cubicBezTo>
                    <a:pt x="2715" y="3917"/>
                    <a:pt x="2513" y="3965"/>
                    <a:pt x="2322" y="4024"/>
                  </a:cubicBezTo>
                  <a:cubicBezTo>
                    <a:pt x="2143" y="4084"/>
                    <a:pt x="1929" y="4096"/>
                    <a:pt x="1822" y="4370"/>
                  </a:cubicBezTo>
                  <a:close/>
                  <a:moveTo>
                    <a:pt x="1608" y="5941"/>
                  </a:moveTo>
                  <a:cubicBezTo>
                    <a:pt x="1727" y="5941"/>
                    <a:pt x="1810" y="5953"/>
                    <a:pt x="1882" y="5941"/>
                  </a:cubicBezTo>
                  <a:cubicBezTo>
                    <a:pt x="3036" y="5644"/>
                    <a:pt x="4179" y="5382"/>
                    <a:pt x="5358" y="5286"/>
                  </a:cubicBezTo>
                  <a:cubicBezTo>
                    <a:pt x="5537" y="5274"/>
                    <a:pt x="5572" y="5167"/>
                    <a:pt x="5572" y="4965"/>
                  </a:cubicBezTo>
                  <a:cubicBezTo>
                    <a:pt x="5311" y="4989"/>
                    <a:pt x="5061" y="5001"/>
                    <a:pt x="4822" y="5048"/>
                  </a:cubicBezTo>
                  <a:cubicBezTo>
                    <a:pt x="3846" y="5239"/>
                    <a:pt x="2882" y="5453"/>
                    <a:pt x="1917" y="5655"/>
                  </a:cubicBezTo>
                  <a:cubicBezTo>
                    <a:pt x="1786" y="5691"/>
                    <a:pt x="1632" y="5703"/>
                    <a:pt x="1608" y="5941"/>
                  </a:cubicBezTo>
                  <a:close/>
                  <a:moveTo>
                    <a:pt x="1858" y="11525"/>
                  </a:moveTo>
                  <a:cubicBezTo>
                    <a:pt x="2001" y="11513"/>
                    <a:pt x="2143" y="11525"/>
                    <a:pt x="2274" y="11490"/>
                  </a:cubicBezTo>
                  <a:cubicBezTo>
                    <a:pt x="2810" y="11370"/>
                    <a:pt x="3334" y="11240"/>
                    <a:pt x="3846" y="11109"/>
                  </a:cubicBezTo>
                  <a:cubicBezTo>
                    <a:pt x="3953" y="11073"/>
                    <a:pt x="4108" y="11061"/>
                    <a:pt x="4072" y="10894"/>
                  </a:cubicBezTo>
                  <a:cubicBezTo>
                    <a:pt x="4037" y="10751"/>
                    <a:pt x="3906" y="10763"/>
                    <a:pt x="3787" y="10775"/>
                  </a:cubicBezTo>
                  <a:cubicBezTo>
                    <a:pt x="3763" y="10775"/>
                    <a:pt x="3739" y="10799"/>
                    <a:pt x="3715" y="10799"/>
                  </a:cubicBezTo>
                  <a:cubicBezTo>
                    <a:pt x="3179" y="10930"/>
                    <a:pt x="2644" y="11061"/>
                    <a:pt x="2108" y="11216"/>
                  </a:cubicBezTo>
                  <a:cubicBezTo>
                    <a:pt x="2001" y="11251"/>
                    <a:pt x="1858" y="11251"/>
                    <a:pt x="1858" y="11525"/>
                  </a:cubicBezTo>
                  <a:close/>
                  <a:moveTo>
                    <a:pt x="5418" y="10716"/>
                  </a:moveTo>
                  <a:cubicBezTo>
                    <a:pt x="5322" y="10680"/>
                    <a:pt x="5275" y="10632"/>
                    <a:pt x="5227" y="10632"/>
                  </a:cubicBezTo>
                  <a:cubicBezTo>
                    <a:pt x="5191" y="10644"/>
                    <a:pt x="5132" y="10704"/>
                    <a:pt x="5132" y="10751"/>
                  </a:cubicBezTo>
                  <a:cubicBezTo>
                    <a:pt x="5132" y="10799"/>
                    <a:pt x="5203" y="10870"/>
                    <a:pt x="5227" y="10870"/>
                  </a:cubicBezTo>
                  <a:cubicBezTo>
                    <a:pt x="5299" y="10835"/>
                    <a:pt x="5334" y="10775"/>
                    <a:pt x="5418" y="107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1"/>
            <p:cNvSpPr/>
            <p:nvPr/>
          </p:nvSpPr>
          <p:spPr>
            <a:xfrm>
              <a:off x="4059425" y="2438225"/>
              <a:ext cx="202725" cy="315850"/>
            </a:xfrm>
            <a:custGeom>
              <a:avLst/>
              <a:gdLst/>
              <a:ahLst/>
              <a:cxnLst/>
              <a:rect l="l" t="t" r="r" b="b"/>
              <a:pathLst>
                <a:path w="8109" h="12634" extrusionOk="0">
                  <a:moveTo>
                    <a:pt x="7870" y="12633"/>
                  </a:moveTo>
                  <a:cubicBezTo>
                    <a:pt x="7513" y="12454"/>
                    <a:pt x="7204" y="12312"/>
                    <a:pt x="6906" y="12133"/>
                  </a:cubicBezTo>
                  <a:cubicBezTo>
                    <a:pt x="6275" y="11800"/>
                    <a:pt x="5608" y="11585"/>
                    <a:pt x="4906" y="11526"/>
                  </a:cubicBezTo>
                  <a:cubicBezTo>
                    <a:pt x="4060" y="11442"/>
                    <a:pt x="3203" y="11335"/>
                    <a:pt x="2358" y="11276"/>
                  </a:cubicBezTo>
                  <a:cubicBezTo>
                    <a:pt x="1882" y="11240"/>
                    <a:pt x="1393" y="11300"/>
                    <a:pt x="905" y="11335"/>
                  </a:cubicBezTo>
                  <a:cubicBezTo>
                    <a:pt x="715" y="11347"/>
                    <a:pt x="512" y="11359"/>
                    <a:pt x="298" y="11359"/>
                  </a:cubicBezTo>
                  <a:cubicBezTo>
                    <a:pt x="262" y="11216"/>
                    <a:pt x="239" y="11085"/>
                    <a:pt x="239" y="10942"/>
                  </a:cubicBezTo>
                  <a:cubicBezTo>
                    <a:pt x="191" y="9966"/>
                    <a:pt x="179" y="8978"/>
                    <a:pt x="131" y="8002"/>
                  </a:cubicBezTo>
                  <a:cubicBezTo>
                    <a:pt x="96" y="7144"/>
                    <a:pt x="24" y="6287"/>
                    <a:pt x="12" y="5442"/>
                  </a:cubicBezTo>
                  <a:cubicBezTo>
                    <a:pt x="0" y="4525"/>
                    <a:pt x="72" y="3620"/>
                    <a:pt x="72" y="2715"/>
                  </a:cubicBezTo>
                  <a:cubicBezTo>
                    <a:pt x="72" y="2060"/>
                    <a:pt x="24" y="1394"/>
                    <a:pt x="0" y="739"/>
                  </a:cubicBezTo>
                  <a:lnTo>
                    <a:pt x="0" y="155"/>
                  </a:lnTo>
                  <a:cubicBezTo>
                    <a:pt x="215" y="96"/>
                    <a:pt x="417" y="1"/>
                    <a:pt x="608" y="1"/>
                  </a:cubicBezTo>
                  <a:cubicBezTo>
                    <a:pt x="2048" y="24"/>
                    <a:pt x="3489" y="143"/>
                    <a:pt x="4858" y="632"/>
                  </a:cubicBezTo>
                  <a:cubicBezTo>
                    <a:pt x="4953" y="655"/>
                    <a:pt x="5037" y="679"/>
                    <a:pt x="5120" y="727"/>
                  </a:cubicBezTo>
                  <a:cubicBezTo>
                    <a:pt x="5906" y="1144"/>
                    <a:pt x="6692" y="1560"/>
                    <a:pt x="7478" y="1989"/>
                  </a:cubicBezTo>
                  <a:cubicBezTo>
                    <a:pt x="7894" y="2215"/>
                    <a:pt x="8109" y="2549"/>
                    <a:pt x="8097" y="3060"/>
                  </a:cubicBezTo>
                  <a:cubicBezTo>
                    <a:pt x="8061" y="5049"/>
                    <a:pt x="8073" y="7049"/>
                    <a:pt x="8061" y="9037"/>
                  </a:cubicBezTo>
                  <a:cubicBezTo>
                    <a:pt x="8061" y="9383"/>
                    <a:pt x="8013" y="9704"/>
                    <a:pt x="8001" y="10049"/>
                  </a:cubicBezTo>
                  <a:cubicBezTo>
                    <a:pt x="7966" y="10716"/>
                    <a:pt x="7954" y="11395"/>
                    <a:pt x="7930" y="12062"/>
                  </a:cubicBezTo>
                  <a:cubicBezTo>
                    <a:pt x="7930" y="12240"/>
                    <a:pt x="7894" y="12419"/>
                    <a:pt x="7870" y="12633"/>
                  </a:cubicBezTo>
                  <a:close/>
                  <a:moveTo>
                    <a:pt x="1370" y="3918"/>
                  </a:moveTo>
                  <a:cubicBezTo>
                    <a:pt x="1346" y="3965"/>
                    <a:pt x="1334" y="4013"/>
                    <a:pt x="1322" y="4037"/>
                  </a:cubicBezTo>
                  <a:cubicBezTo>
                    <a:pt x="1393" y="4096"/>
                    <a:pt x="1453" y="4180"/>
                    <a:pt x="1524" y="4203"/>
                  </a:cubicBezTo>
                  <a:cubicBezTo>
                    <a:pt x="1667" y="4251"/>
                    <a:pt x="1810" y="4251"/>
                    <a:pt x="1941" y="4263"/>
                  </a:cubicBezTo>
                  <a:cubicBezTo>
                    <a:pt x="2858" y="4358"/>
                    <a:pt x="3775" y="4430"/>
                    <a:pt x="4668" y="4656"/>
                  </a:cubicBezTo>
                  <a:cubicBezTo>
                    <a:pt x="5037" y="4739"/>
                    <a:pt x="5394" y="4858"/>
                    <a:pt x="5775" y="4965"/>
                  </a:cubicBezTo>
                  <a:cubicBezTo>
                    <a:pt x="6013" y="5025"/>
                    <a:pt x="6013" y="5025"/>
                    <a:pt x="6108" y="4739"/>
                  </a:cubicBezTo>
                  <a:cubicBezTo>
                    <a:pt x="6037" y="4715"/>
                    <a:pt x="5965" y="4656"/>
                    <a:pt x="5870" y="4632"/>
                  </a:cubicBezTo>
                  <a:cubicBezTo>
                    <a:pt x="5489" y="4537"/>
                    <a:pt x="5084" y="4394"/>
                    <a:pt x="4680" y="4334"/>
                  </a:cubicBezTo>
                  <a:cubicBezTo>
                    <a:pt x="3703" y="4192"/>
                    <a:pt x="2715" y="4061"/>
                    <a:pt x="1739" y="3942"/>
                  </a:cubicBezTo>
                  <a:cubicBezTo>
                    <a:pt x="1608" y="3906"/>
                    <a:pt x="1489" y="3918"/>
                    <a:pt x="1370" y="3918"/>
                  </a:cubicBezTo>
                  <a:close/>
                  <a:moveTo>
                    <a:pt x="6466" y="8025"/>
                  </a:moveTo>
                  <a:cubicBezTo>
                    <a:pt x="6561" y="7823"/>
                    <a:pt x="6549" y="7704"/>
                    <a:pt x="6323" y="7656"/>
                  </a:cubicBezTo>
                  <a:cubicBezTo>
                    <a:pt x="5561" y="7525"/>
                    <a:pt x="4787" y="7359"/>
                    <a:pt x="4025" y="7240"/>
                  </a:cubicBezTo>
                  <a:cubicBezTo>
                    <a:pt x="3310" y="7132"/>
                    <a:pt x="2584" y="7061"/>
                    <a:pt x="1870" y="6978"/>
                  </a:cubicBezTo>
                  <a:cubicBezTo>
                    <a:pt x="1751" y="6954"/>
                    <a:pt x="1632" y="6978"/>
                    <a:pt x="1608" y="7132"/>
                  </a:cubicBezTo>
                  <a:cubicBezTo>
                    <a:pt x="1620" y="7168"/>
                    <a:pt x="1644" y="7228"/>
                    <a:pt x="1667" y="7228"/>
                  </a:cubicBezTo>
                  <a:cubicBezTo>
                    <a:pt x="3287" y="7394"/>
                    <a:pt x="4882" y="7597"/>
                    <a:pt x="6466" y="8025"/>
                  </a:cubicBezTo>
                  <a:close/>
                  <a:moveTo>
                    <a:pt x="6311" y="5823"/>
                  </a:moveTo>
                  <a:cubicBezTo>
                    <a:pt x="6096" y="5751"/>
                    <a:pt x="5918" y="5692"/>
                    <a:pt x="5727" y="5632"/>
                  </a:cubicBezTo>
                  <a:cubicBezTo>
                    <a:pt x="4382" y="5275"/>
                    <a:pt x="3001" y="5216"/>
                    <a:pt x="1644" y="5013"/>
                  </a:cubicBezTo>
                  <a:cubicBezTo>
                    <a:pt x="1608" y="4989"/>
                    <a:pt x="1536" y="5013"/>
                    <a:pt x="1501" y="5025"/>
                  </a:cubicBezTo>
                  <a:cubicBezTo>
                    <a:pt x="1489" y="5025"/>
                    <a:pt x="1465" y="5037"/>
                    <a:pt x="1465" y="5037"/>
                  </a:cubicBezTo>
                  <a:cubicBezTo>
                    <a:pt x="1465" y="5049"/>
                    <a:pt x="1453" y="5073"/>
                    <a:pt x="1441" y="5132"/>
                  </a:cubicBezTo>
                  <a:cubicBezTo>
                    <a:pt x="1513" y="5168"/>
                    <a:pt x="1596" y="5263"/>
                    <a:pt x="1691" y="5275"/>
                  </a:cubicBezTo>
                  <a:cubicBezTo>
                    <a:pt x="2048" y="5335"/>
                    <a:pt x="2417" y="5394"/>
                    <a:pt x="2798" y="5442"/>
                  </a:cubicBezTo>
                  <a:cubicBezTo>
                    <a:pt x="3620" y="5525"/>
                    <a:pt x="4477" y="5620"/>
                    <a:pt x="5275" y="5858"/>
                  </a:cubicBezTo>
                  <a:cubicBezTo>
                    <a:pt x="5537" y="5930"/>
                    <a:pt x="5787" y="6037"/>
                    <a:pt x="6037" y="6120"/>
                  </a:cubicBezTo>
                  <a:cubicBezTo>
                    <a:pt x="6096" y="6144"/>
                    <a:pt x="6156" y="6144"/>
                    <a:pt x="6216" y="6144"/>
                  </a:cubicBezTo>
                  <a:cubicBezTo>
                    <a:pt x="6251" y="6049"/>
                    <a:pt x="6263" y="5966"/>
                    <a:pt x="6311" y="5823"/>
                  </a:cubicBezTo>
                  <a:close/>
                  <a:moveTo>
                    <a:pt x="6311" y="8895"/>
                  </a:moveTo>
                  <a:cubicBezTo>
                    <a:pt x="6025" y="8823"/>
                    <a:pt x="5751" y="8740"/>
                    <a:pt x="5501" y="8668"/>
                  </a:cubicBezTo>
                  <a:cubicBezTo>
                    <a:pt x="4311" y="8264"/>
                    <a:pt x="3108" y="8323"/>
                    <a:pt x="1905" y="8442"/>
                  </a:cubicBezTo>
                  <a:cubicBezTo>
                    <a:pt x="1834" y="8442"/>
                    <a:pt x="1739" y="8537"/>
                    <a:pt x="1715" y="8597"/>
                  </a:cubicBezTo>
                  <a:cubicBezTo>
                    <a:pt x="1703" y="8740"/>
                    <a:pt x="1822" y="8740"/>
                    <a:pt x="1941" y="8728"/>
                  </a:cubicBezTo>
                  <a:cubicBezTo>
                    <a:pt x="1989" y="8728"/>
                    <a:pt x="2013" y="8716"/>
                    <a:pt x="2060" y="8716"/>
                  </a:cubicBezTo>
                  <a:cubicBezTo>
                    <a:pt x="3263" y="8442"/>
                    <a:pt x="4441" y="8609"/>
                    <a:pt x="5608" y="9014"/>
                  </a:cubicBezTo>
                  <a:cubicBezTo>
                    <a:pt x="5811" y="9085"/>
                    <a:pt x="6001" y="9145"/>
                    <a:pt x="6216" y="9204"/>
                  </a:cubicBezTo>
                  <a:cubicBezTo>
                    <a:pt x="6239" y="9145"/>
                    <a:pt x="6275" y="9109"/>
                    <a:pt x="6275" y="9085"/>
                  </a:cubicBezTo>
                  <a:cubicBezTo>
                    <a:pt x="6287" y="9026"/>
                    <a:pt x="6287" y="8978"/>
                    <a:pt x="6311" y="8895"/>
                  </a:cubicBezTo>
                  <a:close/>
                  <a:moveTo>
                    <a:pt x="6406" y="10216"/>
                  </a:moveTo>
                  <a:cubicBezTo>
                    <a:pt x="6370" y="10192"/>
                    <a:pt x="6346" y="10169"/>
                    <a:pt x="6323" y="10157"/>
                  </a:cubicBezTo>
                  <a:cubicBezTo>
                    <a:pt x="5096" y="9847"/>
                    <a:pt x="3846" y="9633"/>
                    <a:pt x="2584" y="9549"/>
                  </a:cubicBezTo>
                  <a:cubicBezTo>
                    <a:pt x="2453" y="9526"/>
                    <a:pt x="2298" y="9526"/>
                    <a:pt x="2167" y="9549"/>
                  </a:cubicBezTo>
                  <a:cubicBezTo>
                    <a:pt x="2120" y="9549"/>
                    <a:pt x="2084" y="9633"/>
                    <a:pt x="2036" y="9692"/>
                  </a:cubicBezTo>
                  <a:cubicBezTo>
                    <a:pt x="2084" y="9740"/>
                    <a:pt x="2120" y="9799"/>
                    <a:pt x="2167" y="9799"/>
                  </a:cubicBezTo>
                  <a:cubicBezTo>
                    <a:pt x="2263" y="9811"/>
                    <a:pt x="2346" y="9799"/>
                    <a:pt x="2441" y="9811"/>
                  </a:cubicBezTo>
                  <a:cubicBezTo>
                    <a:pt x="3001" y="9859"/>
                    <a:pt x="3572" y="9859"/>
                    <a:pt x="4108" y="9966"/>
                  </a:cubicBezTo>
                  <a:cubicBezTo>
                    <a:pt x="4822" y="10097"/>
                    <a:pt x="5513" y="10311"/>
                    <a:pt x="6216" y="10490"/>
                  </a:cubicBezTo>
                  <a:cubicBezTo>
                    <a:pt x="6251" y="10502"/>
                    <a:pt x="6287" y="10490"/>
                    <a:pt x="6346" y="10490"/>
                  </a:cubicBezTo>
                  <a:cubicBezTo>
                    <a:pt x="6370" y="10395"/>
                    <a:pt x="6394" y="10311"/>
                    <a:pt x="6406" y="10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1"/>
            <p:cNvSpPr/>
            <p:nvPr/>
          </p:nvSpPr>
          <p:spPr>
            <a:xfrm>
              <a:off x="4031450" y="2469475"/>
              <a:ext cx="224450" cy="309300"/>
            </a:xfrm>
            <a:custGeom>
              <a:avLst/>
              <a:gdLst/>
              <a:ahLst/>
              <a:cxnLst/>
              <a:rect l="l" t="t" r="r" b="b"/>
              <a:pathLst>
                <a:path w="8978" h="12372" extrusionOk="0">
                  <a:moveTo>
                    <a:pt x="679" y="84"/>
                  </a:moveTo>
                  <a:cubicBezTo>
                    <a:pt x="691" y="275"/>
                    <a:pt x="715" y="453"/>
                    <a:pt x="715" y="632"/>
                  </a:cubicBezTo>
                  <a:cubicBezTo>
                    <a:pt x="727" y="2132"/>
                    <a:pt x="715" y="3644"/>
                    <a:pt x="738" y="5144"/>
                  </a:cubicBezTo>
                  <a:cubicBezTo>
                    <a:pt x="750" y="5978"/>
                    <a:pt x="846" y="6799"/>
                    <a:pt x="881" y="7633"/>
                  </a:cubicBezTo>
                  <a:cubicBezTo>
                    <a:pt x="905" y="8526"/>
                    <a:pt x="893" y="9419"/>
                    <a:pt x="893" y="10312"/>
                  </a:cubicBezTo>
                  <a:cubicBezTo>
                    <a:pt x="893" y="10466"/>
                    <a:pt x="965" y="10693"/>
                    <a:pt x="1119" y="10704"/>
                  </a:cubicBezTo>
                  <a:cubicBezTo>
                    <a:pt x="1155" y="10704"/>
                    <a:pt x="1215" y="10704"/>
                    <a:pt x="1262" y="10693"/>
                  </a:cubicBezTo>
                  <a:cubicBezTo>
                    <a:pt x="2512" y="10419"/>
                    <a:pt x="3941" y="10490"/>
                    <a:pt x="5191" y="10645"/>
                  </a:cubicBezTo>
                  <a:cubicBezTo>
                    <a:pt x="5799" y="10716"/>
                    <a:pt x="6430" y="10823"/>
                    <a:pt x="7037" y="10943"/>
                  </a:cubicBezTo>
                  <a:cubicBezTo>
                    <a:pt x="7311" y="11002"/>
                    <a:pt x="7549" y="11121"/>
                    <a:pt x="7799" y="11240"/>
                  </a:cubicBezTo>
                  <a:cubicBezTo>
                    <a:pt x="8025" y="11347"/>
                    <a:pt x="8227" y="11466"/>
                    <a:pt x="8454" y="11585"/>
                  </a:cubicBezTo>
                  <a:cubicBezTo>
                    <a:pt x="8644" y="11693"/>
                    <a:pt x="8870" y="11633"/>
                    <a:pt x="8978" y="11871"/>
                  </a:cubicBezTo>
                  <a:cubicBezTo>
                    <a:pt x="8930" y="11895"/>
                    <a:pt x="8918" y="11943"/>
                    <a:pt x="8894" y="11943"/>
                  </a:cubicBezTo>
                  <a:cubicBezTo>
                    <a:pt x="7680" y="11990"/>
                    <a:pt x="6477" y="12002"/>
                    <a:pt x="5251" y="12062"/>
                  </a:cubicBezTo>
                  <a:cubicBezTo>
                    <a:pt x="4572" y="12086"/>
                    <a:pt x="3882" y="12169"/>
                    <a:pt x="3203" y="12228"/>
                  </a:cubicBezTo>
                  <a:cubicBezTo>
                    <a:pt x="2751" y="12252"/>
                    <a:pt x="2322" y="12264"/>
                    <a:pt x="1870" y="12300"/>
                  </a:cubicBezTo>
                  <a:cubicBezTo>
                    <a:pt x="1512" y="12312"/>
                    <a:pt x="1143" y="12347"/>
                    <a:pt x="786" y="12359"/>
                  </a:cubicBezTo>
                  <a:cubicBezTo>
                    <a:pt x="619" y="12371"/>
                    <a:pt x="465" y="12359"/>
                    <a:pt x="262" y="12359"/>
                  </a:cubicBezTo>
                  <a:cubicBezTo>
                    <a:pt x="238" y="12109"/>
                    <a:pt x="203" y="11895"/>
                    <a:pt x="203" y="11705"/>
                  </a:cubicBezTo>
                  <a:cubicBezTo>
                    <a:pt x="179" y="10895"/>
                    <a:pt x="131" y="10097"/>
                    <a:pt x="119" y="9288"/>
                  </a:cubicBezTo>
                  <a:cubicBezTo>
                    <a:pt x="107" y="8037"/>
                    <a:pt x="119" y="6811"/>
                    <a:pt x="107" y="5561"/>
                  </a:cubicBezTo>
                  <a:cubicBezTo>
                    <a:pt x="84" y="3930"/>
                    <a:pt x="48" y="2311"/>
                    <a:pt x="12" y="703"/>
                  </a:cubicBezTo>
                  <a:cubicBezTo>
                    <a:pt x="0" y="25"/>
                    <a:pt x="12" y="1"/>
                    <a:pt x="703" y="48"/>
                  </a:cubicBezTo>
                  <a:cubicBezTo>
                    <a:pt x="727" y="13"/>
                    <a:pt x="596" y="48"/>
                    <a:pt x="679"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1"/>
            <p:cNvSpPr/>
            <p:nvPr/>
          </p:nvSpPr>
          <p:spPr>
            <a:xfrm>
              <a:off x="4283250" y="2455200"/>
              <a:ext cx="238150" cy="312850"/>
            </a:xfrm>
            <a:custGeom>
              <a:avLst/>
              <a:gdLst/>
              <a:ahLst/>
              <a:cxnLst/>
              <a:rect l="l" t="t" r="r" b="b"/>
              <a:pathLst>
                <a:path w="9526" h="12514" extrusionOk="0">
                  <a:moveTo>
                    <a:pt x="9050" y="0"/>
                  </a:moveTo>
                  <a:cubicBezTo>
                    <a:pt x="9300" y="12"/>
                    <a:pt x="9240" y="48"/>
                    <a:pt x="9478" y="60"/>
                  </a:cubicBezTo>
                  <a:cubicBezTo>
                    <a:pt x="9502" y="191"/>
                    <a:pt x="9526" y="298"/>
                    <a:pt x="9526" y="381"/>
                  </a:cubicBezTo>
                  <a:cubicBezTo>
                    <a:pt x="9514" y="1143"/>
                    <a:pt x="9502" y="1917"/>
                    <a:pt x="9455" y="2679"/>
                  </a:cubicBezTo>
                  <a:cubicBezTo>
                    <a:pt x="9407" y="3632"/>
                    <a:pt x="9347" y="4560"/>
                    <a:pt x="9300" y="5501"/>
                  </a:cubicBezTo>
                  <a:cubicBezTo>
                    <a:pt x="9288" y="5739"/>
                    <a:pt x="9335" y="5965"/>
                    <a:pt x="9335" y="6203"/>
                  </a:cubicBezTo>
                  <a:cubicBezTo>
                    <a:pt x="9324" y="8216"/>
                    <a:pt x="9300" y="10216"/>
                    <a:pt x="9276" y="12228"/>
                  </a:cubicBezTo>
                  <a:cubicBezTo>
                    <a:pt x="9276" y="12287"/>
                    <a:pt x="9264" y="12347"/>
                    <a:pt x="9240" y="12442"/>
                  </a:cubicBezTo>
                  <a:cubicBezTo>
                    <a:pt x="9157" y="12442"/>
                    <a:pt x="9085" y="12454"/>
                    <a:pt x="9002" y="12454"/>
                  </a:cubicBezTo>
                  <a:cubicBezTo>
                    <a:pt x="7216" y="12335"/>
                    <a:pt x="5430" y="12287"/>
                    <a:pt x="3644" y="12371"/>
                  </a:cubicBezTo>
                  <a:cubicBezTo>
                    <a:pt x="3501" y="12371"/>
                    <a:pt x="3335" y="12407"/>
                    <a:pt x="3192" y="12418"/>
                  </a:cubicBezTo>
                  <a:lnTo>
                    <a:pt x="239" y="12514"/>
                  </a:lnTo>
                  <a:cubicBezTo>
                    <a:pt x="180" y="12514"/>
                    <a:pt x="120" y="12502"/>
                    <a:pt x="1" y="12466"/>
                  </a:cubicBezTo>
                  <a:cubicBezTo>
                    <a:pt x="275" y="12228"/>
                    <a:pt x="537" y="12371"/>
                    <a:pt x="811" y="12252"/>
                  </a:cubicBezTo>
                  <a:cubicBezTo>
                    <a:pt x="1906" y="11752"/>
                    <a:pt x="3085" y="11514"/>
                    <a:pt x="4240" y="11264"/>
                  </a:cubicBezTo>
                  <a:cubicBezTo>
                    <a:pt x="5311" y="11025"/>
                    <a:pt x="6668" y="10835"/>
                    <a:pt x="7776" y="10823"/>
                  </a:cubicBezTo>
                  <a:cubicBezTo>
                    <a:pt x="7978" y="10823"/>
                    <a:pt x="8145" y="10740"/>
                    <a:pt x="8347" y="10680"/>
                  </a:cubicBezTo>
                  <a:cubicBezTo>
                    <a:pt x="8502" y="10644"/>
                    <a:pt x="8621" y="10263"/>
                    <a:pt x="8633" y="10121"/>
                  </a:cubicBezTo>
                  <a:cubicBezTo>
                    <a:pt x="8669" y="9585"/>
                    <a:pt x="8704" y="9037"/>
                    <a:pt x="8740" y="8501"/>
                  </a:cubicBezTo>
                  <a:cubicBezTo>
                    <a:pt x="8764" y="7930"/>
                    <a:pt x="8764" y="7370"/>
                    <a:pt x="8788" y="6787"/>
                  </a:cubicBezTo>
                  <a:cubicBezTo>
                    <a:pt x="8812" y="5953"/>
                    <a:pt x="8847" y="5132"/>
                    <a:pt x="8871" y="4298"/>
                  </a:cubicBezTo>
                  <a:cubicBezTo>
                    <a:pt x="8883" y="3798"/>
                    <a:pt x="8919" y="3286"/>
                    <a:pt x="8931" y="2786"/>
                  </a:cubicBezTo>
                  <a:cubicBezTo>
                    <a:pt x="8966" y="1977"/>
                    <a:pt x="8978" y="1179"/>
                    <a:pt x="8990" y="369"/>
                  </a:cubicBezTo>
                  <a:cubicBezTo>
                    <a:pt x="9026" y="286"/>
                    <a:pt x="9038" y="167"/>
                    <a:pt x="9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1"/>
            <p:cNvSpPr/>
            <p:nvPr/>
          </p:nvSpPr>
          <p:spPr>
            <a:xfrm>
              <a:off x="4395175" y="2696000"/>
              <a:ext cx="7475" cy="6575"/>
            </a:xfrm>
            <a:custGeom>
              <a:avLst/>
              <a:gdLst/>
              <a:ahLst/>
              <a:cxnLst/>
              <a:rect l="l" t="t" r="r" b="b"/>
              <a:pathLst>
                <a:path w="299" h="263" extrusionOk="0">
                  <a:moveTo>
                    <a:pt x="298" y="96"/>
                  </a:moveTo>
                  <a:cubicBezTo>
                    <a:pt x="215" y="179"/>
                    <a:pt x="167" y="239"/>
                    <a:pt x="108" y="250"/>
                  </a:cubicBezTo>
                  <a:cubicBezTo>
                    <a:pt x="96" y="262"/>
                    <a:pt x="1" y="179"/>
                    <a:pt x="1" y="131"/>
                  </a:cubicBezTo>
                  <a:cubicBezTo>
                    <a:pt x="1" y="84"/>
                    <a:pt x="60" y="24"/>
                    <a:pt x="108" y="12"/>
                  </a:cubicBezTo>
                  <a:cubicBezTo>
                    <a:pt x="155" y="0"/>
                    <a:pt x="215" y="60"/>
                    <a:pt x="298" y="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1"/>
            <p:cNvSpPr/>
            <p:nvPr/>
          </p:nvSpPr>
          <p:spPr>
            <a:xfrm>
              <a:off x="4299625" y="2457275"/>
              <a:ext cx="158675" cy="55700"/>
            </a:xfrm>
            <a:custGeom>
              <a:avLst/>
              <a:gdLst/>
              <a:ahLst/>
              <a:cxnLst/>
              <a:rect l="l" t="t" r="r" b="b"/>
              <a:pathLst>
                <a:path w="6347" h="2228" extrusionOk="0">
                  <a:moveTo>
                    <a:pt x="5930" y="1"/>
                  </a:moveTo>
                  <a:lnTo>
                    <a:pt x="5835" y="1"/>
                  </a:lnTo>
                  <a:cubicBezTo>
                    <a:pt x="5073" y="36"/>
                    <a:pt x="4180" y="108"/>
                    <a:pt x="3323" y="465"/>
                  </a:cubicBezTo>
                  <a:cubicBezTo>
                    <a:pt x="2632" y="739"/>
                    <a:pt x="1918" y="1001"/>
                    <a:pt x="1239" y="1251"/>
                  </a:cubicBezTo>
                  <a:cubicBezTo>
                    <a:pt x="965" y="1358"/>
                    <a:pt x="691" y="1453"/>
                    <a:pt x="418" y="1548"/>
                  </a:cubicBezTo>
                  <a:cubicBezTo>
                    <a:pt x="275" y="1608"/>
                    <a:pt x="37" y="1703"/>
                    <a:pt x="13" y="2048"/>
                  </a:cubicBezTo>
                  <a:lnTo>
                    <a:pt x="1" y="2227"/>
                  </a:lnTo>
                  <a:lnTo>
                    <a:pt x="179" y="2203"/>
                  </a:lnTo>
                  <a:cubicBezTo>
                    <a:pt x="215" y="2203"/>
                    <a:pt x="251" y="2203"/>
                    <a:pt x="287" y="2191"/>
                  </a:cubicBezTo>
                  <a:cubicBezTo>
                    <a:pt x="358" y="2191"/>
                    <a:pt x="418" y="2179"/>
                    <a:pt x="477" y="2168"/>
                  </a:cubicBezTo>
                  <a:cubicBezTo>
                    <a:pt x="1418" y="1763"/>
                    <a:pt x="2430" y="1370"/>
                    <a:pt x="3585" y="989"/>
                  </a:cubicBezTo>
                  <a:cubicBezTo>
                    <a:pt x="4168" y="798"/>
                    <a:pt x="4859" y="596"/>
                    <a:pt x="5585" y="596"/>
                  </a:cubicBezTo>
                  <a:cubicBezTo>
                    <a:pt x="5668" y="596"/>
                    <a:pt x="5775" y="596"/>
                    <a:pt x="5871" y="620"/>
                  </a:cubicBezTo>
                  <a:lnTo>
                    <a:pt x="5906" y="620"/>
                  </a:lnTo>
                  <a:cubicBezTo>
                    <a:pt x="5954" y="620"/>
                    <a:pt x="6002" y="632"/>
                    <a:pt x="6025" y="632"/>
                  </a:cubicBezTo>
                  <a:cubicBezTo>
                    <a:pt x="6073" y="632"/>
                    <a:pt x="6180" y="632"/>
                    <a:pt x="6263" y="536"/>
                  </a:cubicBezTo>
                  <a:cubicBezTo>
                    <a:pt x="6323" y="477"/>
                    <a:pt x="6347" y="405"/>
                    <a:pt x="6347" y="322"/>
                  </a:cubicBezTo>
                  <a:cubicBezTo>
                    <a:pt x="6323" y="203"/>
                    <a:pt x="6263" y="1"/>
                    <a:pt x="5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1"/>
            <p:cNvSpPr/>
            <p:nvPr/>
          </p:nvSpPr>
          <p:spPr>
            <a:xfrm>
              <a:off x="4299025" y="2666525"/>
              <a:ext cx="152150" cy="37825"/>
            </a:xfrm>
            <a:custGeom>
              <a:avLst/>
              <a:gdLst/>
              <a:ahLst/>
              <a:cxnLst/>
              <a:rect l="l" t="t" r="r" b="b"/>
              <a:pathLst>
                <a:path w="6086" h="1513" extrusionOk="0">
                  <a:moveTo>
                    <a:pt x="5776" y="48"/>
                  </a:moveTo>
                  <a:cubicBezTo>
                    <a:pt x="5668" y="13"/>
                    <a:pt x="5561" y="1"/>
                    <a:pt x="5454" y="1"/>
                  </a:cubicBezTo>
                  <a:lnTo>
                    <a:pt x="5418" y="1"/>
                  </a:lnTo>
                  <a:cubicBezTo>
                    <a:pt x="4680" y="48"/>
                    <a:pt x="4013" y="72"/>
                    <a:pt x="3359" y="144"/>
                  </a:cubicBezTo>
                  <a:cubicBezTo>
                    <a:pt x="3001" y="191"/>
                    <a:pt x="2620" y="251"/>
                    <a:pt x="2156" y="370"/>
                  </a:cubicBezTo>
                  <a:cubicBezTo>
                    <a:pt x="1739" y="477"/>
                    <a:pt x="1323" y="608"/>
                    <a:pt x="918" y="727"/>
                  </a:cubicBezTo>
                  <a:cubicBezTo>
                    <a:pt x="751" y="775"/>
                    <a:pt x="596" y="822"/>
                    <a:pt x="442" y="870"/>
                  </a:cubicBezTo>
                  <a:lnTo>
                    <a:pt x="394" y="894"/>
                  </a:lnTo>
                  <a:cubicBezTo>
                    <a:pt x="322" y="917"/>
                    <a:pt x="239" y="941"/>
                    <a:pt x="156" y="977"/>
                  </a:cubicBezTo>
                  <a:cubicBezTo>
                    <a:pt x="72" y="1025"/>
                    <a:pt x="1" y="1191"/>
                    <a:pt x="37" y="1298"/>
                  </a:cubicBezTo>
                  <a:cubicBezTo>
                    <a:pt x="72" y="1382"/>
                    <a:pt x="156" y="1453"/>
                    <a:pt x="251" y="1501"/>
                  </a:cubicBezTo>
                  <a:cubicBezTo>
                    <a:pt x="275" y="1513"/>
                    <a:pt x="311" y="1513"/>
                    <a:pt x="334" y="1513"/>
                  </a:cubicBezTo>
                  <a:cubicBezTo>
                    <a:pt x="382" y="1513"/>
                    <a:pt x="442" y="1501"/>
                    <a:pt x="477" y="1489"/>
                  </a:cubicBezTo>
                  <a:lnTo>
                    <a:pt x="501" y="1477"/>
                  </a:lnTo>
                  <a:cubicBezTo>
                    <a:pt x="715" y="1418"/>
                    <a:pt x="918" y="1358"/>
                    <a:pt x="1108" y="1298"/>
                  </a:cubicBezTo>
                  <a:cubicBezTo>
                    <a:pt x="1489" y="1179"/>
                    <a:pt x="1870" y="1072"/>
                    <a:pt x="2239" y="965"/>
                  </a:cubicBezTo>
                  <a:cubicBezTo>
                    <a:pt x="2442" y="906"/>
                    <a:pt x="2632" y="858"/>
                    <a:pt x="2823" y="834"/>
                  </a:cubicBezTo>
                  <a:lnTo>
                    <a:pt x="3073" y="786"/>
                  </a:lnTo>
                  <a:cubicBezTo>
                    <a:pt x="3656" y="703"/>
                    <a:pt x="4263" y="608"/>
                    <a:pt x="4847" y="608"/>
                  </a:cubicBezTo>
                  <a:cubicBezTo>
                    <a:pt x="5085" y="608"/>
                    <a:pt x="5311" y="620"/>
                    <a:pt x="5537" y="656"/>
                  </a:cubicBezTo>
                  <a:lnTo>
                    <a:pt x="5621" y="656"/>
                  </a:lnTo>
                  <a:cubicBezTo>
                    <a:pt x="5776" y="656"/>
                    <a:pt x="5978" y="584"/>
                    <a:pt x="6049" y="263"/>
                  </a:cubicBezTo>
                  <a:lnTo>
                    <a:pt x="6085" y="120"/>
                  </a:lnTo>
                  <a:lnTo>
                    <a:pt x="5930" y="84"/>
                  </a:lnTo>
                  <a:cubicBezTo>
                    <a:pt x="5871" y="72"/>
                    <a:pt x="5823" y="60"/>
                    <a:pt x="5776" y="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1"/>
            <p:cNvSpPr/>
            <p:nvPr/>
          </p:nvSpPr>
          <p:spPr>
            <a:xfrm>
              <a:off x="4296650" y="2634075"/>
              <a:ext cx="152125" cy="38125"/>
            </a:xfrm>
            <a:custGeom>
              <a:avLst/>
              <a:gdLst/>
              <a:ahLst/>
              <a:cxnLst/>
              <a:rect l="l" t="t" r="r" b="b"/>
              <a:pathLst>
                <a:path w="6085" h="1525" extrusionOk="0">
                  <a:moveTo>
                    <a:pt x="251" y="1525"/>
                  </a:moveTo>
                  <a:lnTo>
                    <a:pt x="334" y="1525"/>
                  </a:lnTo>
                  <a:cubicBezTo>
                    <a:pt x="394" y="1525"/>
                    <a:pt x="453" y="1501"/>
                    <a:pt x="525" y="1489"/>
                  </a:cubicBezTo>
                  <a:lnTo>
                    <a:pt x="727" y="1430"/>
                  </a:lnTo>
                  <a:cubicBezTo>
                    <a:pt x="1108" y="1311"/>
                    <a:pt x="1477" y="1203"/>
                    <a:pt x="1846" y="1072"/>
                  </a:cubicBezTo>
                  <a:cubicBezTo>
                    <a:pt x="2953" y="703"/>
                    <a:pt x="3799" y="537"/>
                    <a:pt x="4620" y="537"/>
                  </a:cubicBezTo>
                  <a:cubicBezTo>
                    <a:pt x="4978" y="537"/>
                    <a:pt x="5311" y="572"/>
                    <a:pt x="5656" y="644"/>
                  </a:cubicBezTo>
                  <a:cubicBezTo>
                    <a:pt x="5704" y="656"/>
                    <a:pt x="5728" y="656"/>
                    <a:pt x="5775" y="656"/>
                  </a:cubicBezTo>
                  <a:cubicBezTo>
                    <a:pt x="5882" y="656"/>
                    <a:pt x="5954" y="632"/>
                    <a:pt x="6001" y="572"/>
                  </a:cubicBezTo>
                  <a:cubicBezTo>
                    <a:pt x="6085" y="465"/>
                    <a:pt x="6085" y="334"/>
                    <a:pt x="6073" y="215"/>
                  </a:cubicBezTo>
                  <a:lnTo>
                    <a:pt x="6061" y="96"/>
                  </a:lnTo>
                  <a:lnTo>
                    <a:pt x="5942" y="72"/>
                  </a:lnTo>
                  <a:cubicBezTo>
                    <a:pt x="5847" y="60"/>
                    <a:pt x="5763" y="60"/>
                    <a:pt x="5668" y="49"/>
                  </a:cubicBezTo>
                  <a:cubicBezTo>
                    <a:pt x="5478" y="13"/>
                    <a:pt x="5275" y="1"/>
                    <a:pt x="5073" y="1"/>
                  </a:cubicBezTo>
                  <a:lnTo>
                    <a:pt x="4632" y="1"/>
                  </a:lnTo>
                  <a:cubicBezTo>
                    <a:pt x="4061" y="1"/>
                    <a:pt x="3442" y="37"/>
                    <a:pt x="2846" y="251"/>
                  </a:cubicBezTo>
                  <a:cubicBezTo>
                    <a:pt x="2549" y="358"/>
                    <a:pt x="2239" y="453"/>
                    <a:pt x="1941" y="525"/>
                  </a:cubicBezTo>
                  <a:lnTo>
                    <a:pt x="1620" y="608"/>
                  </a:lnTo>
                  <a:lnTo>
                    <a:pt x="953" y="787"/>
                  </a:lnTo>
                  <a:cubicBezTo>
                    <a:pt x="763" y="834"/>
                    <a:pt x="572" y="894"/>
                    <a:pt x="394" y="953"/>
                  </a:cubicBezTo>
                  <a:cubicBezTo>
                    <a:pt x="298" y="989"/>
                    <a:pt x="215" y="1013"/>
                    <a:pt x="132" y="1061"/>
                  </a:cubicBezTo>
                  <a:cubicBezTo>
                    <a:pt x="48" y="1120"/>
                    <a:pt x="1" y="1251"/>
                    <a:pt x="36" y="1358"/>
                  </a:cubicBezTo>
                  <a:cubicBezTo>
                    <a:pt x="60" y="1418"/>
                    <a:pt x="167" y="1501"/>
                    <a:pt x="251" y="15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1"/>
            <p:cNvSpPr/>
            <p:nvPr/>
          </p:nvSpPr>
          <p:spPr>
            <a:xfrm>
              <a:off x="4297550" y="2588250"/>
              <a:ext cx="152125" cy="38425"/>
            </a:xfrm>
            <a:custGeom>
              <a:avLst/>
              <a:gdLst/>
              <a:ahLst/>
              <a:cxnLst/>
              <a:rect l="l" t="t" r="r" b="b"/>
              <a:pathLst>
                <a:path w="6085" h="1537" extrusionOk="0">
                  <a:moveTo>
                    <a:pt x="227" y="1536"/>
                  </a:moveTo>
                  <a:lnTo>
                    <a:pt x="310" y="1536"/>
                  </a:lnTo>
                  <a:cubicBezTo>
                    <a:pt x="370" y="1536"/>
                    <a:pt x="429" y="1524"/>
                    <a:pt x="501" y="1512"/>
                  </a:cubicBezTo>
                  <a:lnTo>
                    <a:pt x="727" y="1429"/>
                  </a:lnTo>
                  <a:cubicBezTo>
                    <a:pt x="1096" y="1310"/>
                    <a:pt x="1465" y="1215"/>
                    <a:pt x="1834" y="1072"/>
                  </a:cubicBezTo>
                  <a:cubicBezTo>
                    <a:pt x="2941" y="703"/>
                    <a:pt x="3787" y="536"/>
                    <a:pt x="4608" y="536"/>
                  </a:cubicBezTo>
                  <a:cubicBezTo>
                    <a:pt x="4965" y="536"/>
                    <a:pt x="5311" y="572"/>
                    <a:pt x="5644" y="643"/>
                  </a:cubicBezTo>
                  <a:cubicBezTo>
                    <a:pt x="5692" y="655"/>
                    <a:pt x="5727" y="655"/>
                    <a:pt x="5763" y="655"/>
                  </a:cubicBezTo>
                  <a:cubicBezTo>
                    <a:pt x="5870" y="655"/>
                    <a:pt x="5942" y="631"/>
                    <a:pt x="5989" y="572"/>
                  </a:cubicBezTo>
                  <a:cubicBezTo>
                    <a:pt x="6085" y="465"/>
                    <a:pt x="6085" y="334"/>
                    <a:pt x="6061" y="215"/>
                  </a:cubicBezTo>
                  <a:lnTo>
                    <a:pt x="6049" y="96"/>
                  </a:lnTo>
                  <a:lnTo>
                    <a:pt x="5930" y="84"/>
                  </a:lnTo>
                  <a:cubicBezTo>
                    <a:pt x="5846" y="60"/>
                    <a:pt x="5751" y="60"/>
                    <a:pt x="5668" y="48"/>
                  </a:cubicBezTo>
                  <a:cubicBezTo>
                    <a:pt x="5477" y="24"/>
                    <a:pt x="5263" y="0"/>
                    <a:pt x="5073" y="0"/>
                  </a:cubicBezTo>
                  <a:lnTo>
                    <a:pt x="4620" y="0"/>
                  </a:lnTo>
                  <a:cubicBezTo>
                    <a:pt x="4060" y="0"/>
                    <a:pt x="3429" y="36"/>
                    <a:pt x="2834" y="250"/>
                  </a:cubicBezTo>
                  <a:cubicBezTo>
                    <a:pt x="2536" y="358"/>
                    <a:pt x="2227" y="453"/>
                    <a:pt x="1929" y="524"/>
                  </a:cubicBezTo>
                  <a:lnTo>
                    <a:pt x="1620" y="619"/>
                  </a:lnTo>
                  <a:lnTo>
                    <a:pt x="953" y="798"/>
                  </a:lnTo>
                  <a:cubicBezTo>
                    <a:pt x="751" y="834"/>
                    <a:pt x="572" y="893"/>
                    <a:pt x="381" y="941"/>
                  </a:cubicBezTo>
                  <a:cubicBezTo>
                    <a:pt x="298" y="977"/>
                    <a:pt x="203" y="1000"/>
                    <a:pt x="131" y="1048"/>
                  </a:cubicBezTo>
                  <a:cubicBezTo>
                    <a:pt x="36" y="1108"/>
                    <a:pt x="0" y="1239"/>
                    <a:pt x="24" y="1346"/>
                  </a:cubicBezTo>
                  <a:cubicBezTo>
                    <a:pt x="24" y="1429"/>
                    <a:pt x="143" y="1524"/>
                    <a:pt x="227" y="1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61"/>
            <p:cNvSpPr/>
            <p:nvPr/>
          </p:nvSpPr>
          <p:spPr>
            <a:xfrm>
              <a:off x="4305575" y="2506100"/>
              <a:ext cx="144100" cy="38425"/>
            </a:xfrm>
            <a:custGeom>
              <a:avLst/>
              <a:gdLst/>
              <a:ahLst/>
              <a:cxnLst/>
              <a:rect l="l" t="t" r="r" b="b"/>
              <a:pathLst>
                <a:path w="5764" h="1537" extrusionOk="0">
                  <a:moveTo>
                    <a:pt x="430" y="1536"/>
                  </a:moveTo>
                  <a:cubicBezTo>
                    <a:pt x="465" y="1536"/>
                    <a:pt x="477" y="1536"/>
                    <a:pt x="501" y="1524"/>
                  </a:cubicBezTo>
                  <a:cubicBezTo>
                    <a:pt x="584" y="1500"/>
                    <a:pt x="668" y="1477"/>
                    <a:pt x="739" y="1465"/>
                  </a:cubicBezTo>
                  <a:cubicBezTo>
                    <a:pt x="1037" y="1381"/>
                    <a:pt x="1358" y="1310"/>
                    <a:pt x="1632" y="1191"/>
                  </a:cubicBezTo>
                  <a:cubicBezTo>
                    <a:pt x="2573" y="810"/>
                    <a:pt x="3573" y="607"/>
                    <a:pt x="4585" y="607"/>
                  </a:cubicBezTo>
                  <a:cubicBezTo>
                    <a:pt x="4763" y="607"/>
                    <a:pt x="4942" y="607"/>
                    <a:pt x="5121" y="631"/>
                  </a:cubicBezTo>
                  <a:lnTo>
                    <a:pt x="5287" y="631"/>
                  </a:lnTo>
                  <a:lnTo>
                    <a:pt x="5406" y="631"/>
                  </a:lnTo>
                  <a:cubicBezTo>
                    <a:pt x="5525" y="631"/>
                    <a:pt x="5609" y="584"/>
                    <a:pt x="5668" y="512"/>
                  </a:cubicBezTo>
                  <a:cubicBezTo>
                    <a:pt x="5764" y="393"/>
                    <a:pt x="5728" y="238"/>
                    <a:pt x="5716" y="179"/>
                  </a:cubicBezTo>
                  <a:lnTo>
                    <a:pt x="5704" y="95"/>
                  </a:lnTo>
                  <a:lnTo>
                    <a:pt x="5609" y="72"/>
                  </a:lnTo>
                  <a:cubicBezTo>
                    <a:pt x="5597" y="72"/>
                    <a:pt x="5561" y="60"/>
                    <a:pt x="5549" y="60"/>
                  </a:cubicBezTo>
                  <a:cubicBezTo>
                    <a:pt x="5502" y="48"/>
                    <a:pt x="5478" y="48"/>
                    <a:pt x="5418" y="36"/>
                  </a:cubicBezTo>
                  <a:cubicBezTo>
                    <a:pt x="5252" y="12"/>
                    <a:pt x="5085" y="0"/>
                    <a:pt x="4906" y="0"/>
                  </a:cubicBezTo>
                  <a:cubicBezTo>
                    <a:pt x="4394" y="0"/>
                    <a:pt x="3882" y="72"/>
                    <a:pt x="3382" y="131"/>
                  </a:cubicBezTo>
                  <a:lnTo>
                    <a:pt x="3144" y="167"/>
                  </a:lnTo>
                  <a:cubicBezTo>
                    <a:pt x="2739" y="226"/>
                    <a:pt x="2346" y="357"/>
                    <a:pt x="1977" y="476"/>
                  </a:cubicBezTo>
                  <a:cubicBezTo>
                    <a:pt x="1739" y="572"/>
                    <a:pt x="1501" y="643"/>
                    <a:pt x="1263" y="703"/>
                  </a:cubicBezTo>
                  <a:cubicBezTo>
                    <a:pt x="1192" y="715"/>
                    <a:pt x="1132" y="726"/>
                    <a:pt x="1061" y="750"/>
                  </a:cubicBezTo>
                  <a:cubicBezTo>
                    <a:pt x="918" y="774"/>
                    <a:pt x="787" y="810"/>
                    <a:pt x="644" y="846"/>
                  </a:cubicBezTo>
                  <a:cubicBezTo>
                    <a:pt x="608" y="869"/>
                    <a:pt x="584" y="869"/>
                    <a:pt x="549" y="881"/>
                  </a:cubicBezTo>
                  <a:cubicBezTo>
                    <a:pt x="382" y="929"/>
                    <a:pt x="168" y="988"/>
                    <a:pt x="60" y="1286"/>
                  </a:cubicBezTo>
                  <a:lnTo>
                    <a:pt x="1" y="1441"/>
                  </a:lnTo>
                  <a:lnTo>
                    <a:pt x="180" y="1477"/>
                  </a:lnTo>
                  <a:cubicBezTo>
                    <a:pt x="203" y="1477"/>
                    <a:pt x="239" y="1488"/>
                    <a:pt x="251" y="1488"/>
                  </a:cubicBezTo>
                  <a:cubicBezTo>
                    <a:pt x="334" y="1524"/>
                    <a:pt x="370" y="1536"/>
                    <a:pt x="430" y="1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1"/>
            <p:cNvSpPr/>
            <p:nvPr/>
          </p:nvSpPr>
          <p:spPr>
            <a:xfrm>
              <a:off x="4300825" y="2550150"/>
              <a:ext cx="110150" cy="32775"/>
            </a:xfrm>
            <a:custGeom>
              <a:avLst/>
              <a:gdLst/>
              <a:ahLst/>
              <a:cxnLst/>
              <a:rect l="l" t="t" r="r" b="b"/>
              <a:pathLst>
                <a:path w="4406" h="1311" extrusionOk="0">
                  <a:moveTo>
                    <a:pt x="24" y="1143"/>
                  </a:moveTo>
                  <a:lnTo>
                    <a:pt x="0" y="1310"/>
                  </a:lnTo>
                  <a:lnTo>
                    <a:pt x="179" y="1310"/>
                  </a:lnTo>
                  <a:lnTo>
                    <a:pt x="286" y="1310"/>
                  </a:lnTo>
                  <a:lnTo>
                    <a:pt x="370" y="1310"/>
                  </a:lnTo>
                  <a:cubicBezTo>
                    <a:pt x="417" y="1310"/>
                    <a:pt x="453" y="1310"/>
                    <a:pt x="500" y="1286"/>
                  </a:cubicBezTo>
                  <a:cubicBezTo>
                    <a:pt x="1739" y="977"/>
                    <a:pt x="2858" y="727"/>
                    <a:pt x="4037" y="631"/>
                  </a:cubicBezTo>
                  <a:cubicBezTo>
                    <a:pt x="4406" y="608"/>
                    <a:pt x="4406" y="274"/>
                    <a:pt x="4406" y="155"/>
                  </a:cubicBezTo>
                  <a:lnTo>
                    <a:pt x="4406" y="0"/>
                  </a:lnTo>
                  <a:lnTo>
                    <a:pt x="4239" y="12"/>
                  </a:lnTo>
                  <a:cubicBezTo>
                    <a:pt x="4156" y="24"/>
                    <a:pt x="4072" y="24"/>
                    <a:pt x="3989" y="36"/>
                  </a:cubicBezTo>
                  <a:cubicBezTo>
                    <a:pt x="3799" y="60"/>
                    <a:pt x="3632" y="72"/>
                    <a:pt x="3453" y="119"/>
                  </a:cubicBezTo>
                  <a:cubicBezTo>
                    <a:pt x="2453" y="310"/>
                    <a:pt x="1477" y="512"/>
                    <a:pt x="477" y="727"/>
                  </a:cubicBezTo>
                  <a:cubicBezTo>
                    <a:pt x="310" y="750"/>
                    <a:pt x="72" y="798"/>
                    <a:pt x="24"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61"/>
            <p:cNvSpPr/>
            <p:nvPr/>
          </p:nvSpPr>
          <p:spPr>
            <a:xfrm>
              <a:off x="4307975" y="2696300"/>
              <a:ext cx="65500" cy="26500"/>
            </a:xfrm>
            <a:custGeom>
              <a:avLst/>
              <a:gdLst/>
              <a:ahLst/>
              <a:cxnLst/>
              <a:rect l="l" t="t" r="r" b="b"/>
              <a:pathLst>
                <a:path w="2620" h="1060" extrusionOk="0">
                  <a:moveTo>
                    <a:pt x="2262" y="0"/>
                  </a:moveTo>
                  <a:cubicBezTo>
                    <a:pt x="2215" y="0"/>
                    <a:pt x="2179" y="0"/>
                    <a:pt x="2143" y="12"/>
                  </a:cubicBezTo>
                  <a:lnTo>
                    <a:pt x="2119" y="12"/>
                  </a:lnTo>
                  <a:cubicBezTo>
                    <a:pt x="2096" y="12"/>
                    <a:pt x="2084" y="24"/>
                    <a:pt x="2048" y="24"/>
                  </a:cubicBezTo>
                  <a:lnTo>
                    <a:pt x="1572" y="143"/>
                  </a:lnTo>
                  <a:cubicBezTo>
                    <a:pt x="1167" y="250"/>
                    <a:pt x="774" y="346"/>
                    <a:pt x="369" y="441"/>
                  </a:cubicBezTo>
                  <a:lnTo>
                    <a:pt x="334" y="465"/>
                  </a:lnTo>
                  <a:cubicBezTo>
                    <a:pt x="214" y="488"/>
                    <a:pt x="0" y="536"/>
                    <a:pt x="0" y="905"/>
                  </a:cubicBezTo>
                  <a:lnTo>
                    <a:pt x="0" y="1060"/>
                  </a:lnTo>
                  <a:lnTo>
                    <a:pt x="143" y="1036"/>
                  </a:lnTo>
                  <a:lnTo>
                    <a:pt x="274" y="1036"/>
                  </a:lnTo>
                  <a:cubicBezTo>
                    <a:pt x="381" y="1036"/>
                    <a:pt x="488" y="1036"/>
                    <a:pt x="595" y="1012"/>
                  </a:cubicBezTo>
                  <a:cubicBezTo>
                    <a:pt x="1131" y="893"/>
                    <a:pt x="1631" y="774"/>
                    <a:pt x="2215" y="619"/>
                  </a:cubicBezTo>
                  <a:lnTo>
                    <a:pt x="2239" y="619"/>
                  </a:lnTo>
                  <a:cubicBezTo>
                    <a:pt x="2346" y="596"/>
                    <a:pt x="2620" y="536"/>
                    <a:pt x="2560" y="250"/>
                  </a:cubicBezTo>
                  <a:cubicBezTo>
                    <a:pt x="2560" y="167"/>
                    <a:pt x="2489" y="0"/>
                    <a:pt x="2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61"/>
            <p:cNvSpPr/>
            <p:nvPr/>
          </p:nvSpPr>
          <p:spPr>
            <a:xfrm>
              <a:off x="4088000" y="2531400"/>
              <a:ext cx="130700" cy="35450"/>
            </a:xfrm>
            <a:custGeom>
              <a:avLst/>
              <a:gdLst/>
              <a:ahLst/>
              <a:cxnLst/>
              <a:rect l="l" t="t" r="r" b="b"/>
              <a:pathLst>
                <a:path w="5228" h="1418" extrusionOk="0">
                  <a:moveTo>
                    <a:pt x="358" y="607"/>
                  </a:moveTo>
                  <a:cubicBezTo>
                    <a:pt x="477" y="643"/>
                    <a:pt x="608" y="655"/>
                    <a:pt x="727" y="667"/>
                  </a:cubicBezTo>
                  <a:lnTo>
                    <a:pt x="798" y="691"/>
                  </a:lnTo>
                  <a:lnTo>
                    <a:pt x="1251" y="727"/>
                  </a:lnTo>
                  <a:cubicBezTo>
                    <a:pt x="2001" y="810"/>
                    <a:pt x="2798" y="881"/>
                    <a:pt x="3537" y="1072"/>
                  </a:cubicBezTo>
                  <a:cubicBezTo>
                    <a:pt x="3775" y="1131"/>
                    <a:pt x="4013" y="1203"/>
                    <a:pt x="4251" y="1262"/>
                  </a:cubicBezTo>
                  <a:cubicBezTo>
                    <a:pt x="4394" y="1310"/>
                    <a:pt x="4525" y="1346"/>
                    <a:pt x="4656" y="1369"/>
                  </a:cubicBezTo>
                  <a:cubicBezTo>
                    <a:pt x="4739" y="1405"/>
                    <a:pt x="4811" y="1417"/>
                    <a:pt x="4870" y="1417"/>
                  </a:cubicBezTo>
                  <a:cubicBezTo>
                    <a:pt x="5049" y="1417"/>
                    <a:pt x="5108" y="1286"/>
                    <a:pt x="5180" y="1060"/>
                  </a:cubicBezTo>
                  <a:lnTo>
                    <a:pt x="5227" y="929"/>
                  </a:lnTo>
                  <a:lnTo>
                    <a:pt x="5108" y="869"/>
                  </a:lnTo>
                  <a:cubicBezTo>
                    <a:pt x="5073" y="846"/>
                    <a:pt x="5061" y="834"/>
                    <a:pt x="5025" y="834"/>
                  </a:cubicBezTo>
                  <a:cubicBezTo>
                    <a:pt x="4965" y="810"/>
                    <a:pt x="4906" y="774"/>
                    <a:pt x="4834" y="750"/>
                  </a:cubicBezTo>
                  <a:lnTo>
                    <a:pt x="4525" y="655"/>
                  </a:lnTo>
                  <a:cubicBezTo>
                    <a:pt x="4227" y="572"/>
                    <a:pt x="3930" y="488"/>
                    <a:pt x="3620" y="429"/>
                  </a:cubicBezTo>
                  <a:cubicBezTo>
                    <a:pt x="2798" y="310"/>
                    <a:pt x="1977" y="191"/>
                    <a:pt x="1179" y="95"/>
                  </a:cubicBezTo>
                  <a:lnTo>
                    <a:pt x="620" y="12"/>
                  </a:lnTo>
                  <a:cubicBezTo>
                    <a:pt x="584" y="12"/>
                    <a:pt x="536" y="0"/>
                    <a:pt x="477" y="0"/>
                  </a:cubicBezTo>
                  <a:lnTo>
                    <a:pt x="358" y="0"/>
                  </a:lnTo>
                  <a:lnTo>
                    <a:pt x="239" y="0"/>
                  </a:lnTo>
                  <a:lnTo>
                    <a:pt x="131" y="0"/>
                  </a:lnTo>
                  <a:lnTo>
                    <a:pt x="0" y="334"/>
                  </a:lnTo>
                  <a:lnTo>
                    <a:pt x="84" y="405"/>
                  </a:lnTo>
                  <a:cubicBezTo>
                    <a:pt x="96" y="417"/>
                    <a:pt x="120" y="429"/>
                    <a:pt x="143" y="453"/>
                  </a:cubicBezTo>
                  <a:cubicBezTo>
                    <a:pt x="203" y="536"/>
                    <a:pt x="262" y="596"/>
                    <a:pt x="358" y="6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61"/>
            <p:cNvSpPr/>
            <p:nvPr/>
          </p:nvSpPr>
          <p:spPr>
            <a:xfrm>
              <a:off x="4096025" y="2608775"/>
              <a:ext cx="132800" cy="34275"/>
            </a:xfrm>
            <a:custGeom>
              <a:avLst/>
              <a:gdLst/>
              <a:ahLst/>
              <a:cxnLst/>
              <a:rect l="l" t="t" r="r" b="b"/>
              <a:pathLst>
                <a:path w="5312" h="1371" extrusionOk="0">
                  <a:moveTo>
                    <a:pt x="4978" y="691"/>
                  </a:moveTo>
                  <a:cubicBezTo>
                    <a:pt x="4668" y="632"/>
                    <a:pt x="4335" y="572"/>
                    <a:pt x="4025" y="513"/>
                  </a:cubicBezTo>
                  <a:cubicBezTo>
                    <a:pt x="3573" y="418"/>
                    <a:pt x="3120" y="346"/>
                    <a:pt x="2656" y="275"/>
                  </a:cubicBezTo>
                  <a:cubicBezTo>
                    <a:pt x="2132" y="191"/>
                    <a:pt x="1596" y="132"/>
                    <a:pt x="1072" y="72"/>
                  </a:cubicBezTo>
                  <a:cubicBezTo>
                    <a:pt x="870" y="48"/>
                    <a:pt x="656" y="25"/>
                    <a:pt x="453" y="1"/>
                  </a:cubicBezTo>
                  <a:lnTo>
                    <a:pt x="358" y="1"/>
                  </a:lnTo>
                  <a:cubicBezTo>
                    <a:pt x="168" y="1"/>
                    <a:pt x="49" y="108"/>
                    <a:pt x="25" y="287"/>
                  </a:cubicBezTo>
                  <a:lnTo>
                    <a:pt x="1" y="346"/>
                  </a:lnTo>
                  <a:lnTo>
                    <a:pt x="37" y="382"/>
                  </a:lnTo>
                  <a:cubicBezTo>
                    <a:pt x="37" y="382"/>
                    <a:pt x="37" y="406"/>
                    <a:pt x="49" y="406"/>
                  </a:cubicBezTo>
                  <a:cubicBezTo>
                    <a:pt x="84" y="453"/>
                    <a:pt x="120" y="525"/>
                    <a:pt x="215" y="537"/>
                  </a:cubicBezTo>
                  <a:cubicBezTo>
                    <a:pt x="1644" y="668"/>
                    <a:pt x="3335" y="882"/>
                    <a:pt x="5049" y="1334"/>
                  </a:cubicBezTo>
                  <a:lnTo>
                    <a:pt x="5168" y="1370"/>
                  </a:lnTo>
                  <a:lnTo>
                    <a:pt x="5216" y="1251"/>
                  </a:lnTo>
                  <a:cubicBezTo>
                    <a:pt x="5275" y="1120"/>
                    <a:pt x="5311" y="977"/>
                    <a:pt x="5240" y="846"/>
                  </a:cubicBezTo>
                  <a:cubicBezTo>
                    <a:pt x="5204" y="727"/>
                    <a:pt x="5037" y="703"/>
                    <a:pt x="4978"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61"/>
            <p:cNvSpPr/>
            <p:nvPr/>
          </p:nvSpPr>
          <p:spPr>
            <a:xfrm>
              <a:off x="4090975" y="2559675"/>
              <a:ext cx="132475" cy="36025"/>
            </a:xfrm>
            <a:custGeom>
              <a:avLst/>
              <a:gdLst/>
              <a:ahLst/>
              <a:cxnLst/>
              <a:rect l="l" t="t" r="r" b="b"/>
              <a:pathLst>
                <a:path w="5299" h="1441" extrusionOk="0">
                  <a:moveTo>
                    <a:pt x="1560" y="727"/>
                  </a:moveTo>
                  <a:lnTo>
                    <a:pt x="1667" y="750"/>
                  </a:lnTo>
                  <a:cubicBezTo>
                    <a:pt x="2453" y="834"/>
                    <a:pt x="3275" y="929"/>
                    <a:pt x="4049" y="1143"/>
                  </a:cubicBezTo>
                  <a:cubicBezTo>
                    <a:pt x="4192" y="1191"/>
                    <a:pt x="4346" y="1250"/>
                    <a:pt x="4489" y="1298"/>
                  </a:cubicBezTo>
                  <a:cubicBezTo>
                    <a:pt x="4596" y="1346"/>
                    <a:pt x="4703" y="1370"/>
                    <a:pt x="4811" y="1417"/>
                  </a:cubicBezTo>
                  <a:cubicBezTo>
                    <a:pt x="4870" y="1429"/>
                    <a:pt x="4906" y="1429"/>
                    <a:pt x="4954" y="1429"/>
                  </a:cubicBezTo>
                  <a:lnTo>
                    <a:pt x="4965" y="1429"/>
                  </a:lnTo>
                  <a:lnTo>
                    <a:pt x="5013" y="1429"/>
                  </a:lnTo>
                  <a:lnTo>
                    <a:pt x="5132" y="1441"/>
                  </a:lnTo>
                  <a:lnTo>
                    <a:pt x="5299" y="869"/>
                  </a:lnTo>
                  <a:lnTo>
                    <a:pt x="5156" y="822"/>
                  </a:lnTo>
                  <a:cubicBezTo>
                    <a:pt x="5084" y="786"/>
                    <a:pt x="5025" y="774"/>
                    <a:pt x="4965" y="750"/>
                  </a:cubicBezTo>
                  <a:cubicBezTo>
                    <a:pt x="4834" y="703"/>
                    <a:pt x="4715" y="655"/>
                    <a:pt x="4584" y="631"/>
                  </a:cubicBezTo>
                  <a:cubicBezTo>
                    <a:pt x="3668" y="393"/>
                    <a:pt x="2739" y="286"/>
                    <a:pt x="1822" y="179"/>
                  </a:cubicBezTo>
                  <a:cubicBezTo>
                    <a:pt x="1370" y="119"/>
                    <a:pt x="893" y="72"/>
                    <a:pt x="429" y="0"/>
                  </a:cubicBezTo>
                  <a:lnTo>
                    <a:pt x="382" y="0"/>
                  </a:lnTo>
                  <a:cubicBezTo>
                    <a:pt x="358" y="0"/>
                    <a:pt x="310" y="0"/>
                    <a:pt x="262" y="12"/>
                  </a:cubicBezTo>
                  <a:lnTo>
                    <a:pt x="239" y="12"/>
                  </a:lnTo>
                  <a:cubicBezTo>
                    <a:pt x="155" y="12"/>
                    <a:pt x="120" y="72"/>
                    <a:pt x="96" y="96"/>
                  </a:cubicBezTo>
                  <a:cubicBezTo>
                    <a:pt x="84" y="119"/>
                    <a:pt x="72" y="131"/>
                    <a:pt x="60" y="167"/>
                  </a:cubicBezTo>
                  <a:lnTo>
                    <a:pt x="1" y="334"/>
                  </a:lnTo>
                  <a:lnTo>
                    <a:pt x="96" y="393"/>
                  </a:lnTo>
                  <a:cubicBezTo>
                    <a:pt x="120" y="405"/>
                    <a:pt x="143" y="417"/>
                    <a:pt x="155" y="429"/>
                  </a:cubicBezTo>
                  <a:cubicBezTo>
                    <a:pt x="215" y="477"/>
                    <a:pt x="310" y="536"/>
                    <a:pt x="417" y="548"/>
                  </a:cubicBezTo>
                  <a:cubicBezTo>
                    <a:pt x="798" y="643"/>
                    <a:pt x="1191" y="703"/>
                    <a:pt x="1560" y="7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61"/>
            <p:cNvSpPr/>
            <p:nvPr/>
          </p:nvSpPr>
          <p:spPr>
            <a:xfrm>
              <a:off x="4096625" y="2468300"/>
              <a:ext cx="130400" cy="35150"/>
            </a:xfrm>
            <a:custGeom>
              <a:avLst/>
              <a:gdLst/>
              <a:ahLst/>
              <a:cxnLst/>
              <a:rect l="l" t="t" r="r" b="b"/>
              <a:pathLst>
                <a:path w="5216" h="1406" extrusionOk="0">
                  <a:moveTo>
                    <a:pt x="144" y="476"/>
                  </a:moveTo>
                  <a:cubicBezTo>
                    <a:pt x="203" y="512"/>
                    <a:pt x="263" y="572"/>
                    <a:pt x="358" y="607"/>
                  </a:cubicBezTo>
                  <a:cubicBezTo>
                    <a:pt x="477" y="631"/>
                    <a:pt x="608" y="655"/>
                    <a:pt x="727" y="667"/>
                  </a:cubicBezTo>
                  <a:lnTo>
                    <a:pt x="798" y="679"/>
                  </a:lnTo>
                  <a:lnTo>
                    <a:pt x="1251" y="726"/>
                  </a:lnTo>
                  <a:cubicBezTo>
                    <a:pt x="2001" y="798"/>
                    <a:pt x="2799" y="869"/>
                    <a:pt x="3537" y="1072"/>
                  </a:cubicBezTo>
                  <a:cubicBezTo>
                    <a:pt x="3775" y="1131"/>
                    <a:pt x="4013" y="1203"/>
                    <a:pt x="4251" y="1262"/>
                  </a:cubicBezTo>
                  <a:cubicBezTo>
                    <a:pt x="4382" y="1310"/>
                    <a:pt x="4525" y="1334"/>
                    <a:pt x="4656" y="1369"/>
                  </a:cubicBezTo>
                  <a:cubicBezTo>
                    <a:pt x="4739" y="1393"/>
                    <a:pt x="4799" y="1405"/>
                    <a:pt x="4858" y="1405"/>
                  </a:cubicBezTo>
                  <a:cubicBezTo>
                    <a:pt x="5037" y="1405"/>
                    <a:pt x="5097" y="1274"/>
                    <a:pt x="5180" y="1048"/>
                  </a:cubicBezTo>
                  <a:lnTo>
                    <a:pt x="5216" y="917"/>
                  </a:lnTo>
                  <a:lnTo>
                    <a:pt x="5097" y="857"/>
                  </a:lnTo>
                  <a:cubicBezTo>
                    <a:pt x="5073" y="845"/>
                    <a:pt x="5061" y="834"/>
                    <a:pt x="5025" y="834"/>
                  </a:cubicBezTo>
                  <a:cubicBezTo>
                    <a:pt x="4966" y="798"/>
                    <a:pt x="4906" y="774"/>
                    <a:pt x="4835" y="738"/>
                  </a:cubicBezTo>
                  <a:lnTo>
                    <a:pt x="4525" y="655"/>
                  </a:lnTo>
                  <a:cubicBezTo>
                    <a:pt x="4227" y="560"/>
                    <a:pt x="3930" y="488"/>
                    <a:pt x="3608" y="429"/>
                  </a:cubicBezTo>
                  <a:cubicBezTo>
                    <a:pt x="2799" y="310"/>
                    <a:pt x="1977" y="191"/>
                    <a:pt x="1168" y="83"/>
                  </a:cubicBezTo>
                  <a:lnTo>
                    <a:pt x="620" y="12"/>
                  </a:lnTo>
                  <a:cubicBezTo>
                    <a:pt x="572" y="12"/>
                    <a:pt x="537" y="0"/>
                    <a:pt x="477" y="0"/>
                  </a:cubicBezTo>
                  <a:lnTo>
                    <a:pt x="358" y="0"/>
                  </a:lnTo>
                  <a:lnTo>
                    <a:pt x="239" y="0"/>
                  </a:lnTo>
                  <a:lnTo>
                    <a:pt x="132" y="0"/>
                  </a:lnTo>
                  <a:lnTo>
                    <a:pt x="1" y="322"/>
                  </a:lnTo>
                  <a:lnTo>
                    <a:pt x="84" y="393"/>
                  </a:lnTo>
                  <a:cubicBezTo>
                    <a:pt x="96" y="441"/>
                    <a:pt x="120" y="453"/>
                    <a:pt x="144" y="4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61"/>
            <p:cNvSpPr/>
            <p:nvPr/>
          </p:nvSpPr>
          <p:spPr>
            <a:xfrm>
              <a:off x="4099600" y="2496875"/>
              <a:ext cx="131900" cy="36025"/>
            </a:xfrm>
            <a:custGeom>
              <a:avLst/>
              <a:gdLst/>
              <a:ahLst/>
              <a:cxnLst/>
              <a:rect l="l" t="t" r="r" b="b"/>
              <a:pathLst>
                <a:path w="5276" h="1441" extrusionOk="0">
                  <a:moveTo>
                    <a:pt x="4966" y="738"/>
                  </a:moveTo>
                  <a:cubicBezTo>
                    <a:pt x="4835" y="703"/>
                    <a:pt x="4716" y="655"/>
                    <a:pt x="4585" y="619"/>
                  </a:cubicBezTo>
                  <a:cubicBezTo>
                    <a:pt x="3668" y="381"/>
                    <a:pt x="2739" y="286"/>
                    <a:pt x="1822" y="179"/>
                  </a:cubicBezTo>
                  <a:cubicBezTo>
                    <a:pt x="1370" y="119"/>
                    <a:pt x="894" y="72"/>
                    <a:pt x="429" y="0"/>
                  </a:cubicBezTo>
                  <a:lnTo>
                    <a:pt x="382" y="0"/>
                  </a:lnTo>
                  <a:cubicBezTo>
                    <a:pt x="358" y="0"/>
                    <a:pt x="310" y="0"/>
                    <a:pt x="263" y="12"/>
                  </a:cubicBezTo>
                  <a:lnTo>
                    <a:pt x="239" y="12"/>
                  </a:lnTo>
                  <a:cubicBezTo>
                    <a:pt x="191" y="12"/>
                    <a:pt x="132" y="48"/>
                    <a:pt x="96" y="83"/>
                  </a:cubicBezTo>
                  <a:cubicBezTo>
                    <a:pt x="84" y="119"/>
                    <a:pt x="72" y="131"/>
                    <a:pt x="60" y="167"/>
                  </a:cubicBezTo>
                  <a:lnTo>
                    <a:pt x="37" y="226"/>
                  </a:lnTo>
                  <a:lnTo>
                    <a:pt x="1" y="345"/>
                  </a:lnTo>
                  <a:lnTo>
                    <a:pt x="96" y="405"/>
                  </a:lnTo>
                  <a:cubicBezTo>
                    <a:pt x="120" y="417"/>
                    <a:pt x="144" y="429"/>
                    <a:pt x="156" y="441"/>
                  </a:cubicBezTo>
                  <a:cubicBezTo>
                    <a:pt x="215" y="488"/>
                    <a:pt x="310" y="548"/>
                    <a:pt x="418" y="560"/>
                  </a:cubicBezTo>
                  <a:cubicBezTo>
                    <a:pt x="787" y="643"/>
                    <a:pt x="1168" y="679"/>
                    <a:pt x="1525" y="726"/>
                  </a:cubicBezTo>
                  <a:lnTo>
                    <a:pt x="1644" y="738"/>
                  </a:lnTo>
                  <a:cubicBezTo>
                    <a:pt x="2442" y="834"/>
                    <a:pt x="3251" y="917"/>
                    <a:pt x="4025" y="1143"/>
                  </a:cubicBezTo>
                  <a:cubicBezTo>
                    <a:pt x="4180" y="1191"/>
                    <a:pt x="4323" y="1250"/>
                    <a:pt x="4478" y="1298"/>
                  </a:cubicBezTo>
                  <a:cubicBezTo>
                    <a:pt x="4585" y="1334"/>
                    <a:pt x="4680" y="1369"/>
                    <a:pt x="4787" y="1417"/>
                  </a:cubicBezTo>
                  <a:cubicBezTo>
                    <a:pt x="4847" y="1429"/>
                    <a:pt x="4894" y="1429"/>
                    <a:pt x="4942" y="1429"/>
                  </a:cubicBezTo>
                  <a:lnTo>
                    <a:pt x="4954" y="1429"/>
                  </a:lnTo>
                  <a:lnTo>
                    <a:pt x="5001" y="1429"/>
                  </a:lnTo>
                  <a:lnTo>
                    <a:pt x="5120" y="1441"/>
                  </a:lnTo>
                  <a:lnTo>
                    <a:pt x="5275" y="857"/>
                  </a:lnTo>
                  <a:lnTo>
                    <a:pt x="5144" y="822"/>
                  </a:lnTo>
                  <a:cubicBezTo>
                    <a:pt x="5097" y="786"/>
                    <a:pt x="5025" y="774"/>
                    <a:pt x="4966" y="7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61"/>
            <p:cNvSpPr/>
            <p:nvPr/>
          </p:nvSpPr>
          <p:spPr>
            <a:xfrm>
              <a:off x="4099600" y="2643300"/>
              <a:ext cx="124150" cy="29200"/>
            </a:xfrm>
            <a:custGeom>
              <a:avLst/>
              <a:gdLst/>
              <a:ahLst/>
              <a:cxnLst/>
              <a:rect l="l" t="t" r="r" b="b"/>
              <a:pathLst>
                <a:path w="4966" h="1168" extrusionOk="0">
                  <a:moveTo>
                    <a:pt x="382" y="680"/>
                  </a:moveTo>
                  <a:cubicBezTo>
                    <a:pt x="429" y="680"/>
                    <a:pt x="477" y="656"/>
                    <a:pt x="513" y="656"/>
                  </a:cubicBezTo>
                  <a:cubicBezTo>
                    <a:pt x="906" y="572"/>
                    <a:pt x="1322" y="525"/>
                    <a:pt x="1727" y="525"/>
                  </a:cubicBezTo>
                  <a:cubicBezTo>
                    <a:pt x="2465" y="525"/>
                    <a:pt x="3227" y="656"/>
                    <a:pt x="4025" y="942"/>
                  </a:cubicBezTo>
                  <a:cubicBezTo>
                    <a:pt x="4168" y="989"/>
                    <a:pt x="4311" y="1037"/>
                    <a:pt x="4442" y="1073"/>
                  </a:cubicBezTo>
                  <a:cubicBezTo>
                    <a:pt x="4525" y="1096"/>
                    <a:pt x="4585" y="1120"/>
                    <a:pt x="4656" y="1132"/>
                  </a:cubicBezTo>
                  <a:lnTo>
                    <a:pt x="4775" y="1168"/>
                  </a:lnTo>
                  <a:lnTo>
                    <a:pt x="4835" y="1061"/>
                  </a:lnTo>
                  <a:cubicBezTo>
                    <a:pt x="4847" y="1049"/>
                    <a:pt x="4847" y="1025"/>
                    <a:pt x="4859" y="1013"/>
                  </a:cubicBezTo>
                  <a:cubicBezTo>
                    <a:pt x="4882" y="989"/>
                    <a:pt x="4906" y="953"/>
                    <a:pt x="4918" y="906"/>
                  </a:cubicBezTo>
                  <a:cubicBezTo>
                    <a:pt x="4942" y="870"/>
                    <a:pt x="4942" y="823"/>
                    <a:pt x="4942" y="775"/>
                  </a:cubicBezTo>
                  <a:cubicBezTo>
                    <a:pt x="4942" y="763"/>
                    <a:pt x="4942" y="727"/>
                    <a:pt x="4954" y="703"/>
                  </a:cubicBezTo>
                  <a:lnTo>
                    <a:pt x="4966" y="572"/>
                  </a:lnTo>
                  <a:lnTo>
                    <a:pt x="4847" y="537"/>
                  </a:lnTo>
                  <a:cubicBezTo>
                    <a:pt x="4763" y="513"/>
                    <a:pt x="4668" y="501"/>
                    <a:pt x="4585" y="465"/>
                  </a:cubicBezTo>
                  <a:cubicBezTo>
                    <a:pt x="4382" y="418"/>
                    <a:pt x="4228" y="382"/>
                    <a:pt x="4049" y="322"/>
                  </a:cubicBezTo>
                  <a:cubicBezTo>
                    <a:pt x="3394" y="108"/>
                    <a:pt x="2692" y="1"/>
                    <a:pt x="1870" y="1"/>
                  </a:cubicBezTo>
                  <a:cubicBezTo>
                    <a:pt x="1430" y="1"/>
                    <a:pt x="953" y="37"/>
                    <a:pt x="322" y="96"/>
                  </a:cubicBezTo>
                  <a:cubicBezTo>
                    <a:pt x="191" y="108"/>
                    <a:pt x="25" y="239"/>
                    <a:pt x="13" y="382"/>
                  </a:cubicBezTo>
                  <a:cubicBezTo>
                    <a:pt x="1" y="477"/>
                    <a:pt x="37" y="561"/>
                    <a:pt x="72" y="584"/>
                  </a:cubicBezTo>
                  <a:cubicBezTo>
                    <a:pt x="144" y="656"/>
                    <a:pt x="251" y="680"/>
                    <a:pt x="310" y="6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61"/>
            <p:cNvSpPr/>
            <p:nvPr/>
          </p:nvSpPr>
          <p:spPr>
            <a:xfrm>
              <a:off x="4105275" y="2673075"/>
              <a:ext cx="119975" cy="32175"/>
            </a:xfrm>
            <a:custGeom>
              <a:avLst/>
              <a:gdLst/>
              <a:ahLst/>
              <a:cxnLst/>
              <a:rect l="l" t="t" r="r" b="b"/>
              <a:pathLst>
                <a:path w="4799" h="1287" extrusionOk="0">
                  <a:moveTo>
                    <a:pt x="4715" y="679"/>
                  </a:moveTo>
                  <a:cubicBezTo>
                    <a:pt x="4679" y="655"/>
                    <a:pt x="4643" y="632"/>
                    <a:pt x="4608" y="632"/>
                  </a:cubicBezTo>
                  <a:cubicBezTo>
                    <a:pt x="3369" y="310"/>
                    <a:pt x="2084" y="108"/>
                    <a:pt x="798" y="13"/>
                  </a:cubicBezTo>
                  <a:lnTo>
                    <a:pt x="762" y="13"/>
                  </a:lnTo>
                  <a:cubicBezTo>
                    <a:pt x="679" y="13"/>
                    <a:pt x="607" y="1"/>
                    <a:pt x="512" y="1"/>
                  </a:cubicBezTo>
                  <a:cubicBezTo>
                    <a:pt x="452" y="1"/>
                    <a:pt x="393" y="1"/>
                    <a:pt x="333" y="13"/>
                  </a:cubicBezTo>
                  <a:cubicBezTo>
                    <a:pt x="226" y="36"/>
                    <a:pt x="167" y="108"/>
                    <a:pt x="143" y="167"/>
                  </a:cubicBezTo>
                  <a:cubicBezTo>
                    <a:pt x="131" y="179"/>
                    <a:pt x="131" y="191"/>
                    <a:pt x="107" y="215"/>
                  </a:cubicBezTo>
                  <a:lnTo>
                    <a:pt x="0" y="334"/>
                  </a:lnTo>
                  <a:lnTo>
                    <a:pt x="119" y="429"/>
                  </a:lnTo>
                  <a:lnTo>
                    <a:pt x="155" y="465"/>
                  </a:lnTo>
                  <a:cubicBezTo>
                    <a:pt x="202" y="513"/>
                    <a:pt x="238" y="560"/>
                    <a:pt x="321" y="572"/>
                  </a:cubicBezTo>
                  <a:cubicBezTo>
                    <a:pt x="381" y="584"/>
                    <a:pt x="441" y="584"/>
                    <a:pt x="476" y="584"/>
                  </a:cubicBezTo>
                  <a:lnTo>
                    <a:pt x="560" y="584"/>
                  </a:lnTo>
                  <a:lnTo>
                    <a:pt x="619" y="584"/>
                  </a:lnTo>
                  <a:cubicBezTo>
                    <a:pt x="798" y="596"/>
                    <a:pt x="953" y="608"/>
                    <a:pt x="1131" y="608"/>
                  </a:cubicBezTo>
                  <a:cubicBezTo>
                    <a:pt x="1524" y="632"/>
                    <a:pt x="1929" y="655"/>
                    <a:pt x="2298" y="727"/>
                  </a:cubicBezTo>
                  <a:cubicBezTo>
                    <a:pt x="2786" y="822"/>
                    <a:pt x="3274" y="953"/>
                    <a:pt x="3750" y="1084"/>
                  </a:cubicBezTo>
                  <a:lnTo>
                    <a:pt x="4429" y="1263"/>
                  </a:lnTo>
                  <a:cubicBezTo>
                    <a:pt x="4453" y="1263"/>
                    <a:pt x="4465" y="1286"/>
                    <a:pt x="4501" y="1286"/>
                  </a:cubicBezTo>
                  <a:lnTo>
                    <a:pt x="4548" y="1286"/>
                  </a:lnTo>
                  <a:lnTo>
                    <a:pt x="4584" y="1286"/>
                  </a:lnTo>
                  <a:lnTo>
                    <a:pt x="4703" y="1286"/>
                  </a:lnTo>
                  <a:lnTo>
                    <a:pt x="4798" y="786"/>
                  </a:lnTo>
                  <a:lnTo>
                    <a:pt x="4703" y="727"/>
                  </a:lnTo>
                  <a:cubicBezTo>
                    <a:pt x="4727" y="691"/>
                    <a:pt x="4727" y="679"/>
                    <a:pt x="4715"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626;p46"/>
          <p:cNvGrpSpPr/>
          <p:nvPr/>
        </p:nvGrpSpPr>
        <p:grpSpPr>
          <a:xfrm>
            <a:off x="142844" y="0"/>
            <a:ext cx="1696564" cy="1696564"/>
            <a:chOff x="2987350" y="455855"/>
            <a:chExt cx="1696564" cy="1696564"/>
          </a:xfrm>
        </p:grpSpPr>
        <p:sp>
          <p:nvSpPr>
            <p:cNvPr id="81" name="Google Shape;627;p46"/>
            <p:cNvSpPr/>
            <p:nvPr/>
          </p:nvSpPr>
          <p:spPr>
            <a:xfrm>
              <a:off x="2987350" y="455855"/>
              <a:ext cx="1696564" cy="169656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628;p46"/>
            <p:cNvGrpSpPr/>
            <p:nvPr/>
          </p:nvGrpSpPr>
          <p:grpSpPr>
            <a:xfrm>
              <a:off x="3324955" y="937837"/>
              <a:ext cx="1021203" cy="732658"/>
              <a:chOff x="4582100" y="3095150"/>
              <a:chExt cx="581650" cy="417350"/>
            </a:xfrm>
          </p:grpSpPr>
          <p:sp>
            <p:nvSpPr>
              <p:cNvPr id="83" name="Google Shape;629;p46"/>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30;p46"/>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31;p46"/>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32;p46"/>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33;p46"/>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34;p46"/>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35;p46"/>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36;p46"/>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7;p46"/>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38;p46"/>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39;p46"/>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40;p46"/>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41;p46"/>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42;p46"/>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43;p46"/>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44;p46"/>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45;p46"/>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46;p46"/>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47;p46"/>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48;p46"/>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49;p46"/>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50;p46"/>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51;p46"/>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52;p46"/>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7" name="TextBox 106"/>
          <p:cNvSpPr txBox="1"/>
          <p:nvPr/>
        </p:nvSpPr>
        <p:spPr>
          <a:xfrm>
            <a:off x="714348" y="0"/>
            <a:ext cx="571504" cy="830997"/>
          </a:xfrm>
          <a:prstGeom prst="rect">
            <a:avLst/>
          </a:prstGeom>
          <a:noFill/>
        </p:spPr>
        <p:txBody>
          <a:bodyPr wrap="square" rtlCol="0">
            <a:spAutoFit/>
          </a:bodyPr>
          <a:lstStyle/>
          <a:p>
            <a:pPr algn="ctr"/>
            <a:r>
              <a:rPr lang="en-US" sz="4800" dirty="0" smtClean="0"/>
              <a:t>5</a:t>
            </a:r>
            <a:endParaRPr lang="ru-RU" sz="4800"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4660628" cy="928694"/>
          </a:xfrm>
        </p:spPr>
        <p:txBody>
          <a:bodyPr/>
          <a:lstStyle/>
          <a:p>
            <a:r>
              <a:rPr lang="en-US" dirty="0" smtClean="0"/>
              <a:t>To be </a:t>
            </a:r>
            <a:endParaRPr lang="ru-RU" dirty="0"/>
          </a:p>
        </p:txBody>
      </p:sp>
      <p:pic>
        <p:nvPicPr>
          <p:cNvPr id="3" name="Рисунок 2" descr="img6.jpg"/>
          <p:cNvPicPr>
            <a:picLocks noChangeAspect="1"/>
          </p:cNvPicPr>
          <p:nvPr/>
        </p:nvPicPr>
        <p:blipFill>
          <a:blip r:embed="rId3"/>
          <a:stretch>
            <a:fillRect/>
          </a:stretch>
        </p:blipFill>
        <p:spPr>
          <a:xfrm>
            <a:off x="0" y="785800"/>
            <a:ext cx="5119702" cy="4357700"/>
          </a:xfrm>
          <a:prstGeom prst="rect">
            <a:avLst/>
          </a:prstGeom>
        </p:spPr>
      </p:pic>
      <p:pic>
        <p:nvPicPr>
          <p:cNvPr id="4" name="am is are song.mp4">
            <a:hlinkClick r:id="" action="ppaction://media"/>
          </p:cNvPr>
          <p:cNvPicPr>
            <a:picLocks noRot="1" noChangeAspect="1"/>
          </p:cNvPicPr>
          <p:nvPr>
            <a:videoFile r:link="rId1"/>
          </p:nvPr>
        </p:nvPicPr>
        <p:blipFill>
          <a:blip r:embed="rId4"/>
          <a:stretch>
            <a:fillRect/>
          </a:stretch>
        </p:blipFill>
        <p:spPr>
          <a:xfrm>
            <a:off x="5214942" y="0"/>
            <a:ext cx="3929058" cy="2946794"/>
          </a:xfrm>
          <a:prstGeom prst="rect">
            <a:avLst/>
          </a:prstGeom>
        </p:spPr>
      </p:pic>
      <p:sp>
        <p:nvSpPr>
          <p:cNvPr id="5" name="TextBox 4"/>
          <p:cNvSpPr txBox="1"/>
          <p:nvPr/>
        </p:nvSpPr>
        <p:spPr>
          <a:xfrm>
            <a:off x="5143504" y="3214692"/>
            <a:ext cx="4000496" cy="307777"/>
          </a:xfrm>
          <a:prstGeom prst="rect">
            <a:avLst/>
          </a:prstGeom>
          <a:noFill/>
        </p:spPr>
        <p:txBody>
          <a:bodyPr wrap="square" rtlCol="0">
            <a:spAutoFit/>
          </a:bodyPr>
          <a:lstStyle/>
          <a:p>
            <a:r>
              <a:rPr lang="en-US" dirty="0" smtClean="0">
                <a:hlinkClick r:id="rId5"/>
              </a:rPr>
              <a:t>https://learningapps.org/watch?v=pi4n9621n</a:t>
            </a:r>
            <a:r>
              <a:rPr lang="en-US" dirty="0" smtClean="0"/>
              <a:t> </a:t>
            </a:r>
            <a:endParaRPr lang="ru-RU" dirty="0"/>
          </a:p>
        </p:txBody>
      </p:sp>
      <p:sp>
        <p:nvSpPr>
          <p:cNvPr id="6" name="TextBox 5"/>
          <p:cNvSpPr txBox="1"/>
          <p:nvPr/>
        </p:nvSpPr>
        <p:spPr>
          <a:xfrm>
            <a:off x="5286380" y="2928940"/>
            <a:ext cx="2643206" cy="338554"/>
          </a:xfrm>
          <a:prstGeom prst="rect">
            <a:avLst/>
          </a:prstGeom>
          <a:noFill/>
        </p:spPr>
        <p:txBody>
          <a:bodyPr wrap="square" rtlCol="0">
            <a:spAutoFit/>
          </a:bodyPr>
          <a:lstStyle/>
          <a:p>
            <a:r>
              <a:rPr lang="en-US" sz="1600" dirty="0" smtClean="0">
                <a:solidFill>
                  <a:srgbClr val="FF0000"/>
                </a:solidFill>
              </a:rPr>
              <a:t>1. am/is/are</a:t>
            </a:r>
            <a:endParaRPr lang="ru-RU" sz="1600" dirty="0">
              <a:solidFill>
                <a:srgbClr val="FF0000"/>
              </a:solidFill>
            </a:endParaRPr>
          </a:p>
        </p:txBody>
      </p:sp>
      <p:sp>
        <p:nvSpPr>
          <p:cNvPr id="7" name="TextBox 6"/>
          <p:cNvSpPr txBox="1"/>
          <p:nvPr/>
        </p:nvSpPr>
        <p:spPr>
          <a:xfrm>
            <a:off x="5143504" y="3500444"/>
            <a:ext cx="3714776" cy="338554"/>
          </a:xfrm>
          <a:prstGeom prst="rect">
            <a:avLst/>
          </a:prstGeom>
          <a:noFill/>
        </p:spPr>
        <p:txBody>
          <a:bodyPr wrap="square" rtlCol="0">
            <a:spAutoFit/>
          </a:bodyPr>
          <a:lstStyle/>
          <a:p>
            <a:r>
              <a:rPr lang="en-US" sz="1600" dirty="0" smtClean="0">
                <a:solidFill>
                  <a:srgbClr val="FF0000"/>
                </a:solidFill>
              </a:rPr>
              <a:t>2. </a:t>
            </a:r>
            <a:r>
              <a:rPr lang="ru-RU" sz="1600" dirty="0" smtClean="0">
                <a:solidFill>
                  <a:srgbClr val="FF0000"/>
                </a:solidFill>
              </a:rPr>
              <a:t>Выбери правильный ответ</a:t>
            </a:r>
          </a:p>
        </p:txBody>
      </p:sp>
      <p:sp>
        <p:nvSpPr>
          <p:cNvPr id="8" name="TextBox 7"/>
          <p:cNvSpPr txBox="1"/>
          <p:nvPr/>
        </p:nvSpPr>
        <p:spPr>
          <a:xfrm>
            <a:off x="5143504" y="3857634"/>
            <a:ext cx="4000496" cy="307777"/>
          </a:xfrm>
          <a:prstGeom prst="rect">
            <a:avLst/>
          </a:prstGeom>
          <a:noFill/>
        </p:spPr>
        <p:txBody>
          <a:bodyPr wrap="square" rtlCol="0">
            <a:spAutoFit/>
          </a:bodyPr>
          <a:lstStyle/>
          <a:p>
            <a:r>
              <a:rPr lang="en-US" dirty="0" smtClean="0">
                <a:hlinkClick r:id="rId6"/>
              </a:rPr>
              <a:t>https://learningapps.org/watch?v=px0m97scc</a:t>
            </a:r>
            <a:r>
              <a:rPr lang="ru-RU" dirty="0" smtClean="0"/>
              <a:t> </a:t>
            </a:r>
            <a:endParaRPr lang="ru-RU" dirty="0"/>
          </a:p>
        </p:txBody>
      </p:sp>
      <p:sp>
        <p:nvSpPr>
          <p:cNvPr id="9" name="TextBox 8"/>
          <p:cNvSpPr txBox="1"/>
          <p:nvPr/>
        </p:nvSpPr>
        <p:spPr>
          <a:xfrm>
            <a:off x="5214942" y="4143386"/>
            <a:ext cx="3429024" cy="338554"/>
          </a:xfrm>
          <a:prstGeom prst="rect">
            <a:avLst/>
          </a:prstGeom>
          <a:noFill/>
        </p:spPr>
        <p:txBody>
          <a:bodyPr wrap="square" rtlCol="0">
            <a:spAutoFit/>
          </a:bodyPr>
          <a:lstStyle/>
          <a:p>
            <a:r>
              <a:rPr lang="ru-RU" sz="1600" dirty="0" smtClean="0">
                <a:solidFill>
                  <a:srgbClr val="FF0000"/>
                </a:solidFill>
              </a:rPr>
              <a:t>3. Заполни пропуски</a:t>
            </a:r>
            <a:endParaRPr lang="ru-RU" sz="1600" dirty="0">
              <a:solidFill>
                <a:srgbClr val="FF0000"/>
              </a:solidFill>
            </a:endParaRPr>
          </a:p>
        </p:txBody>
      </p:sp>
      <p:sp>
        <p:nvSpPr>
          <p:cNvPr id="10" name="TextBox 9"/>
          <p:cNvSpPr txBox="1"/>
          <p:nvPr/>
        </p:nvSpPr>
        <p:spPr>
          <a:xfrm>
            <a:off x="5143504" y="4500576"/>
            <a:ext cx="3714744" cy="307777"/>
          </a:xfrm>
          <a:prstGeom prst="rect">
            <a:avLst/>
          </a:prstGeom>
          <a:noFill/>
        </p:spPr>
        <p:txBody>
          <a:bodyPr wrap="square" rtlCol="0">
            <a:spAutoFit/>
          </a:bodyPr>
          <a:lstStyle/>
          <a:p>
            <a:r>
              <a:rPr lang="en-US" dirty="0" smtClean="0">
                <a:hlinkClick r:id="rId7"/>
              </a:rPr>
              <a:t>https://learningapps.org/watch?v=p5nbnad5j</a:t>
            </a:r>
            <a:r>
              <a:rPr lang="ru-RU" dirty="0" smtClean="0"/>
              <a:t> </a:t>
            </a:r>
            <a:endParaRPr lang="ru-RU" dirty="0"/>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20;p61"/>
          <p:cNvSpPr txBox="1">
            <a:spLocks noGrp="1"/>
          </p:cNvSpPr>
          <p:nvPr>
            <p:ph type="title"/>
          </p:nvPr>
        </p:nvSpPr>
        <p:spPr>
          <a:xfrm>
            <a:off x="642910" y="214296"/>
            <a:ext cx="77178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dirty="0" smtClean="0"/>
              <a:t>P</a:t>
            </a:r>
            <a:r>
              <a:rPr lang="en" sz="4400" dirty="0" smtClean="0"/>
              <a:t>ronouns </a:t>
            </a:r>
            <a:endParaRPr sz="4400"/>
          </a:p>
        </p:txBody>
      </p:sp>
      <p:sp>
        <p:nvSpPr>
          <p:cNvPr id="4" name="TextBox 3"/>
          <p:cNvSpPr txBox="1"/>
          <p:nvPr/>
        </p:nvSpPr>
        <p:spPr>
          <a:xfrm>
            <a:off x="142844" y="714362"/>
            <a:ext cx="3071802" cy="369332"/>
          </a:xfrm>
          <a:prstGeom prst="rect">
            <a:avLst/>
          </a:prstGeom>
          <a:noFill/>
        </p:spPr>
        <p:txBody>
          <a:bodyPr wrap="square" rtlCol="0">
            <a:spAutoFit/>
          </a:bodyPr>
          <a:lstStyle/>
          <a:p>
            <a:r>
              <a:rPr lang="ru-RU" sz="1800" dirty="0" smtClean="0"/>
              <a:t>Задания на местоимения </a:t>
            </a:r>
            <a:endParaRPr lang="ru-RU" sz="1800" dirty="0"/>
          </a:p>
        </p:txBody>
      </p:sp>
      <p:sp>
        <p:nvSpPr>
          <p:cNvPr id="5" name="TextBox 4"/>
          <p:cNvSpPr txBox="1"/>
          <p:nvPr/>
        </p:nvSpPr>
        <p:spPr>
          <a:xfrm>
            <a:off x="142844" y="1071552"/>
            <a:ext cx="3786214" cy="523220"/>
          </a:xfrm>
          <a:prstGeom prst="rect">
            <a:avLst/>
          </a:prstGeom>
          <a:noFill/>
        </p:spPr>
        <p:txBody>
          <a:bodyPr wrap="square" rtlCol="0">
            <a:spAutoFit/>
          </a:bodyPr>
          <a:lstStyle/>
          <a:p>
            <a:r>
              <a:rPr lang="en-US" dirty="0" smtClean="0">
                <a:hlinkClick r:id="rId3"/>
              </a:rPr>
              <a:t>https://www.learningchocolate.com/content/personal-pronouns-subject</a:t>
            </a:r>
            <a:r>
              <a:rPr lang="ru-RU" dirty="0" smtClean="0"/>
              <a:t> </a:t>
            </a:r>
            <a:endParaRPr lang="ru-RU" dirty="0"/>
          </a:p>
        </p:txBody>
      </p:sp>
      <p:pic>
        <p:nvPicPr>
          <p:cNvPr id="6" name="Рисунок 5" descr="ab525b673e5bd7d1e29e1881aabbb942.jpg"/>
          <p:cNvPicPr>
            <a:picLocks noChangeAspect="1"/>
          </p:cNvPicPr>
          <p:nvPr/>
        </p:nvPicPr>
        <p:blipFill>
          <a:blip r:embed="rId4"/>
          <a:srcRect b="3765"/>
          <a:stretch>
            <a:fillRect/>
          </a:stretch>
        </p:blipFill>
        <p:spPr>
          <a:xfrm>
            <a:off x="3786182" y="571486"/>
            <a:ext cx="5357818" cy="4018364"/>
          </a:xfrm>
          <a:prstGeom prst="rect">
            <a:avLst/>
          </a:prstGeom>
        </p:spPr>
      </p:pic>
      <p:sp>
        <p:nvSpPr>
          <p:cNvPr id="7" name="TextBox 6"/>
          <p:cNvSpPr txBox="1"/>
          <p:nvPr/>
        </p:nvSpPr>
        <p:spPr>
          <a:xfrm>
            <a:off x="142844" y="1714494"/>
            <a:ext cx="3571900" cy="738664"/>
          </a:xfrm>
          <a:prstGeom prst="rect">
            <a:avLst/>
          </a:prstGeom>
          <a:noFill/>
        </p:spPr>
        <p:txBody>
          <a:bodyPr wrap="square" rtlCol="0">
            <a:spAutoFit/>
          </a:bodyPr>
          <a:lstStyle/>
          <a:p>
            <a:r>
              <a:rPr lang="en-US" dirty="0" smtClean="0">
                <a:hlinkClick r:id="rId5"/>
              </a:rPr>
              <a:t>https://wordwall.net/ru/resource/35940872/english/personal-pronouns-we-they-he-she-or-it</a:t>
            </a:r>
            <a:r>
              <a:rPr lang="ru-RU" dirty="0" smtClean="0"/>
              <a:t> </a:t>
            </a:r>
            <a:endParaRPr lang="ru-RU" dirty="0"/>
          </a:p>
        </p:txBody>
      </p:sp>
      <p:pic>
        <p:nvPicPr>
          <p:cNvPr id="8" name="Английский язык 2 класс Местоимения I, he, she, it, you, we, they.mp4">
            <a:hlinkClick r:id="" action="ppaction://media"/>
          </p:cNvPr>
          <p:cNvPicPr>
            <a:picLocks noRot="1" noChangeAspect="1"/>
          </p:cNvPicPr>
          <p:nvPr>
            <a:videoFile r:link="rId1"/>
          </p:nvPr>
        </p:nvPicPr>
        <p:blipFill>
          <a:blip r:embed="rId6"/>
          <a:stretch>
            <a:fillRect/>
          </a:stretch>
        </p:blipFill>
        <p:spPr>
          <a:xfrm>
            <a:off x="0" y="2500311"/>
            <a:ext cx="3786182" cy="26789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8"/>
            <a:ext cx="3000396" cy="928693"/>
          </a:xfrm>
        </p:spPr>
        <p:txBody>
          <a:bodyPr/>
          <a:lstStyle/>
          <a:p>
            <a:pPr lvl="0"/>
            <a:r>
              <a:rPr lang="en-US" sz="6000" dirty="0" smtClean="0"/>
              <a:t>Can </a:t>
            </a:r>
            <a:br>
              <a:rPr lang="en-US" sz="6000" dirty="0" smtClean="0"/>
            </a:br>
            <a:endParaRPr lang="ru-RU" sz="6000" dirty="0"/>
          </a:p>
        </p:txBody>
      </p:sp>
      <p:pic>
        <p:nvPicPr>
          <p:cNvPr id="3" name="can you.mp4">
            <a:hlinkClick r:id="" action="ppaction://media"/>
          </p:cNvPr>
          <p:cNvPicPr>
            <a:picLocks noRot="1" noChangeAspect="1"/>
          </p:cNvPicPr>
          <p:nvPr>
            <a:videoFile r:link="rId1"/>
          </p:nvPr>
        </p:nvPicPr>
        <p:blipFill>
          <a:blip r:embed="rId3"/>
          <a:stretch>
            <a:fillRect/>
          </a:stretch>
        </p:blipFill>
        <p:spPr>
          <a:xfrm>
            <a:off x="142844" y="1071552"/>
            <a:ext cx="3714776" cy="2786082"/>
          </a:xfrm>
          <a:prstGeom prst="rect">
            <a:avLst/>
          </a:prstGeom>
        </p:spPr>
      </p:pic>
      <p:sp>
        <p:nvSpPr>
          <p:cNvPr id="4" name="TextBox 3"/>
          <p:cNvSpPr txBox="1"/>
          <p:nvPr/>
        </p:nvSpPr>
        <p:spPr>
          <a:xfrm>
            <a:off x="4143372" y="714362"/>
            <a:ext cx="4143404" cy="307777"/>
          </a:xfrm>
          <a:prstGeom prst="rect">
            <a:avLst/>
          </a:prstGeom>
          <a:noFill/>
        </p:spPr>
        <p:txBody>
          <a:bodyPr wrap="square" rtlCol="0">
            <a:spAutoFit/>
          </a:bodyPr>
          <a:lstStyle/>
          <a:p>
            <a:r>
              <a:rPr lang="en-US" dirty="0" smtClean="0">
                <a:hlinkClick r:id="rId4"/>
              </a:rPr>
              <a:t>https://learningapps.org/watch?v=phikrt1ya</a:t>
            </a:r>
            <a:r>
              <a:rPr lang="en-US" dirty="0" smtClean="0"/>
              <a:t> </a:t>
            </a:r>
            <a:endParaRPr lang="ru-RU" dirty="0"/>
          </a:p>
        </p:txBody>
      </p:sp>
      <p:sp>
        <p:nvSpPr>
          <p:cNvPr id="5" name="TextBox 4"/>
          <p:cNvSpPr txBox="1"/>
          <p:nvPr/>
        </p:nvSpPr>
        <p:spPr>
          <a:xfrm>
            <a:off x="4071934" y="285734"/>
            <a:ext cx="4643470" cy="584775"/>
          </a:xfrm>
          <a:prstGeom prst="rect">
            <a:avLst/>
          </a:prstGeom>
          <a:noFill/>
        </p:spPr>
        <p:txBody>
          <a:bodyPr wrap="square" rtlCol="0">
            <a:spAutoFit/>
          </a:bodyPr>
          <a:lstStyle/>
          <a:p>
            <a:r>
              <a:rPr lang="ru-RU" sz="1800" dirty="0" smtClean="0">
                <a:solidFill>
                  <a:srgbClr val="FF0000"/>
                </a:solidFill>
              </a:rPr>
              <a:t>Интересные задания по правилу</a:t>
            </a:r>
          </a:p>
          <a:p>
            <a:endParaRPr lang="ru-RU" dirty="0"/>
          </a:p>
        </p:txBody>
      </p:sp>
      <p:sp>
        <p:nvSpPr>
          <p:cNvPr id="6" name="TextBox 5"/>
          <p:cNvSpPr txBox="1"/>
          <p:nvPr/>
        </p:nvSpPr>
        <p:spPr>
          <a:xfrm>
            <a:off x="4143372" y="1142990"/>
            <a:ext cx="4429156" cy="307777"/>
          </a:xfrm>
          <a:prstGeom prst="rect">
            <a:avLst/>
          </a:prstGeom>
          <a:noFill/>
        </p:spPr>
        <p:txBody>
          <a:bodyPr wrap="square" rtlCol="0">
            <a:spAutoFit/>
          </a:bodyPr>
          <a:lstStyle/>
          <a:p>
            <a:r>
              <a:rPr lang="en-US" dirty="0" smtClean="0">
                <a:hlinkClick r:id="rId5"/>
              </a:rPr>
              <a:t>https://learningapps.org/watch?v=puupbcfij</a:t>
            </a:r>
            <a:r>
              <a:rPr lang="ru-RU" dirty="0" smtClean="0"/>
              <a:t> </a:t>
            </a:r>
            <a:endParaRPr lang="ru-RU" dirty="0"/>
          </a:p>
        </p:txBody>
      </p:sp>
      <p:pic>
        <p:nvPicPr>
          <p:cNvPr id="7" name="Рисунок 6" descr="3cfc66584fb0d20d73b447d7d03fb2bb.jpg"/>
          <p:cNvPicPr>
            <a:picLocks noChangeAspect="1"/>
          </p:cNvPicPr>
          <p:nvPr/>
        </p:nvPicPr>
        <p:blipFill>
          <a:blip r:embed="rId6"/>
          <a:stretch>
            <a:fillRect/>
          </a:stretch>
        </p:blipFill>
        <p:spPr>
          <a:xfrm>
            <a:off x="7715272" y="214296"/>
            <a:ext cx="1262058" cy="1262058"/>
          </a:xfrm>
          <a:prstGeom prst="rect">
            <a:avLst/>
          </a:prstGeom>
        </p:spPr>
      </p:pic>
      <p:pic>
        <p:nvPicPr>
          <p:cNvPr id="8" name="Рисунок 7" descr="I-cant11.gif"/>
          <p:cNvPicPr>
            <a:picLocks noChangeAspect="1"/>
          </p:cNvPicPr>
          <p:nvPr/>
        </p:nvPicPr>
        <p:blipFill>
          <a:blip r:embed="rId7"/>
          <a:stretch>
            <a:fillRect/>
          </a:stretch>
        </p:blipFill>
        <p:spPr>
          <a:xfrm rot="21075683">
            <a:off x="6387172" y="2196541"/>
            <a:ext cx="2773364" cy="2477447"/>
          </a:xfrm>
          <a:prstGeom prst="ellipse">
            <a:avLst/>
          </a:prstGeom>
        </p:spPr>
      </p:pic>
      <p:pic>
        <p:nvPicPr>
          <p:cNvPr id="9" name="Рисунок 8" descr="can-do-kid-on-tour-attitude-books-foundation-inc-516377.png"/>
          <p:cNvPicPr>
            <a:picLocks noChangeAspect="1"/>
          </p:cNvPicPr>
          <p:nvPr/>
        </p:nvPicPr>
        <p:blipFill>
          <a:blip r:embed="rId8"/>
          <a:stretch>
            <a:fillRect/>
          </a:stretch>
        </p:blipFill>
        <p:spPr>
          <a:xfrm rot="21261866">
            <a:off x="4039102" y="1752811"/>
            <a:ext cx="2351328" cy="2356926"/>
          </a:xfrm>
          <a:prstGeom prst="ellipse">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8992" y="0"/>
            <a:ext cx="5517412" cy="1071552"/>
          </a:xfrm>
        </p:spPr>
        <p:txBody>
          <a:bodyPr/>
          <a:lstStyle/>
          <a:p>
            <a:r>
              <a:rPr lang="en-US" sz="5400" dirty="0" smtClean="0"/>
              <a:t>have got/has got  </a:t>
            </a:r>
            <a:endParaRPr lang="ru-RU" sz="5400" dirty="0"/>
          </a:p>
        </p:txBody>
      </p:sp>
      <p:sp>
        <p:nvSpPr>
          <p:cNvPr id="3" name="TextBox 2"/>
          <p:cNvSpPr txBox="1"/>
          <p:nvPr/>
        </p:nvSpPr>
        <p:spPr>
          <a:xfrm>
            <a:off x="142844" y="1285866"/>
            <a:ext cx="4071966" cy="523220"/>
          </a:xfrm>
          <a:prstGeom prst="rect">
            <a:avLst/>
          </a:prstGeom>
          <a:noFill/>
        </p:spPr>
        <p:txBody>
          <a:bodyPr wrap="square" rtlCol="0">
            <a:spAutoFit/>
          </a:bodyPr>
          <a:lstStyle/>
          <a:p>
            <a:r>
              <a:rPr lang="en-US" dirty="0" smtClean="0">
                <a:hlinkClick r:id="rId2"/>
              </a:rPr>
              <a:t>https://wordwall.net/ru/resource/16046141/spotlight-2-unit-12-have-got-has-gotr</a:t>
            </a:r>
            <a:r>
              <a:rPr lang="en-US" dirty="0" smtClean="0"/>
              <a:t> </a:t>
            </a:r>
            <a:endParaRPr lang="ru-RU" dirty="0"/>
          </a:p>
        </p:txBody>
      </p:sp>
      <p:sp>
        <p:nvSpPr>
          <p:cNvPr id="4" name="TextBox 3"/>
          <p:cNvSpPr txBox="1"/>
          <p:nvPr/>
        </p:nvSpPr>
        <p:spPr>
          <a:xfrm>
            <a:off x="428596" y="857238"/>
            <a:ext cx="3071834" cy="400110"/>
          </a:xfrm>
          <a:prstGeom prst="rect">
            <a:avLst/>
          </a:prstGeom>
          <a:noFill/>
        </p:spPr>
        <p:txBody>
          <a:bodyPr wrap="square" rtlCol="0">
            <a:spAutoFit/>
          </a:bodyPr>
          <a:lstStyle/>
          <a:p>
            <a:r>
              <a:rPr lang="ru-RU" sz="2000" b="1" i="1" dirty="0" smtClean="0">
                <a:solidFill>
                  <a:srgbClr val="0070C0"/>
                </a:solidFill>
              </a:rPr>
              <a:t>Задания на правило</a:t>
            </a:r>
            <a:endParaRPr lang="ru-RU" sz="2000" b="1" i="1" dirty="0">
              <a:solidFill>
                <a:srgbClr val="0070C0"/>
              </a:solidFill>
            </a:endParaRPr>
          </a:p>
        </p:txBody>
      </p:sp>
      <p:sp>
        <p:nvSpPr>
          <p:cNvPr id="5" name="TextBox 4"/>
          <p:cNvSpPr txBox="1"/>
          <p:nvPr/>
        </p:nvSpPr>
        <p:spPr>
          <a:xfrm>
            <a:off x="428596" y="1785932"/>
            <a:ext cx="2928958" cy="400110"/>
          </a:xfrm>
          <a:prstGeom prst="rect">
            <a:avLst/>
          </a:prstGeom>
          <a:noFill/>
        </p:spPr>
        <p:txBody>
          <a:bodyPr wrap="square" rtlCol="0">
            <a:spAutoFit/>
          </a:bodyPr>
          <a:lstStyle/>
          <a:p>
            <a:r>
              <a:rPr lang="ru-RU" sz="2000" b="1" i="1" dirty="0" smtClean="0">
                <a:solidFill>
                  <a:srgbClr val="0070C0"/>
                </a:solidFill>
              </a:rPr>
              <a:t>Правило: </a:t>
            </a:r>
            <a:endParaRPr lang="ru-RU" sz="2000" b="1" i="1" dirty="0">
              <a:solidFill>
                <a:srgbClr val="0070C0"/>
              </a:solidFill>
            </a:endParaRPr>
          </a:p>
        </p:txBody>
      </p:sp>
      <p:sp>
        <p:nvSpPr>
          <p:cNvPr id="6" name="TextBox 5"/>
          <p:cNvSpPr txBox="1"/>
          <p:nvPr/>
        </p:nvSpPr>
        <p:spPr>
          <a:xfrm>
            <a:off x="142844" y="2143122"/>
            <a:ext cx="4357718" cy="738664"/>
          </a:xfrm>
          <a:prstGeom prst="rect">
            <a:avLst/>
          </a:prstGeom>
          <a:noFill/>
        </p:spPr>
        <p:txBody>
          <a:bodyPr wrap="square" rtlCol="0">
            <a:spAutoFit/>
          </a:bodyPr>
          <a:lstStyle/>
          <a:p>
            <a:r>
              <a:rPr lang="en-US" dirty="0" smtClean="0">
                <a:hlinkClick r:id="rId3"/>
              </a:rPr>
              <a:t>https://english-study-cafe.ru/index.php/prepodavatelyam/185-nemnogo-grammatiki/557-have-got-interaktivnye-plakaty</a:t>
            </a:r>
            <a:r>
              <a:rPr lang="ru-RU" dirty="0" smtClean="0"/>
              <a:t> </a:t>
            </a:r>
            <a:endParaRPr lang="ru-RU" dirty="0"/>
          </a:p>
        </p:txBody>
      </p:sp>
      <p:sp>
        <p:nvSpPr>
          <p:cNvPr id="7" name="TextBox 6"/>
          <p:cNvSpPr txBox="1"/>
          <p:nvPr/>
        </p:nvSpPr>
        <p:spPr>
          <a:xfrm>
            <a:off x="285720" y="2928940"/>
            <a:ext cx="2428892" cy="461665"/>
          </a:xfrm>
          <a:prstGeom prst="rect">
            <a:avLst/>
          </a:prstGeom>
          <a:noFill/>
        </p:spPr>
        <p:txBody>
          <a:bodyPr wrap="square" rtlCol="0">
            <a:spAutoFit/>
          </a:bodyPr>
          <a:lstStyle/>
          <a:p>
            <a:r>
              <a:rPr lang="ru-RU" sz="2400" b="1" i="1" dirty="0" smtClean="0">
                <a:solidFill>
                  <a:srgbClr val="0070C0"/>
                </a:solidFill>
              </a:rPr>
              <a:t>Тест</a:t>
            </a:r>
            <a:endParaRPr lang="ru-RU" sz="2400" b="1" i="1" dirty="0">
              <a:solidFill>
                <a:srgbClr val="0070C0"/>
              </a:solidFill>
            </a:endParaRPr>
          </a:p>
        </p:txBody>
      </p:sp>
      <p:sp>
        <p:nvSpPr>
          <p:cNvPr id="8" name="TextBox 7"/>
          <p:cNvSpPr txBox="1"/>
          <p:nvPr/>
        </p:nvSpPr>
        <p:spPr>
          <a:xfrm>
            <a:off x="142844" y="3357568"/>
            <a:ext cx="4214842" cy="738664"/>
          </a:xfrm>
          <a:prstGeom prst="rect">
            <a:avLst/>
          </a:prstGeom>
          <a:noFill/>
        </p:spPr>
        <p:txBody>
          <a:bodyPr wrap="square" rtlCol="0">
            <a:spAutoFit/>
          </a:bodyPr>
          <a:lstStyle/>
          <a:p>
            <a:r>
              <a:rPr lang="en-US" dirty="0" smtClean="0">
                <a:hlinkClick r:id="rId4"/>
              </a:rPr>
              <a:t>https://english-study-cafe.ru/index.php/prepodavatelyam/185-nemnogo-grammatiki/558-have-got-test</a:t>
            </a:r>
            <a:r>
              <a:rPr lang="ru-RU" dirty="0" smtClean="0"/>
              <a:t> </a:t>
            </a:r>
            <a:endParaRPr lang="ru-RU" dirty="0"/>
          </a:p>
        </p:txBody>
      </p:sp>
      <p:pic>
        <p:nvPicPr>
          <p:cNvPr id="9" name="Рисунок 8" descr="7979afa329e93da51c383028a59b73cb.jpg"/>
          <p:cNvPicPr>
            <a:picLocks noChangeAspect="1"/>
          </p:cNvPicPr>
          <p:nvPr/>
        </p:nvPicPr>
        <p:blipFill>
          <a:blip r:embed="rId5"/>
          <a:srcRect l="6537" t="4649" r="4450"/>
          <a:stretch>
            <a:fillRect/>
          </a:stretch>
        </p:blipFill>
        <p:spPr>
          <a:xfrm>
            <a:off x="4286247" y="857238"/>
            <a:ext cx="4806623" cy="3286148"/>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85734"/>
            <a:ext cx="7717500" cy="1234500"/>
          </a:xfrm>
        </p:spPr>
        <p:txBody>
          <a:bodyPr/>
          <a:lstStyle/>
          <a:p>
            <a:pPr lvl="0"/>
            <a:r>
              <a:rPr lang="en-US" sz="4800" dirty="0" smtClean="0"/>
              <a:t>Possessive case of noun </a:t>
            </a:r>
            <a:r>
              <a:rPr lang="en-US" dirty="0" smtClean="0"/>
              <a:t/>
            </a:r>
            <a:br>
              <a:rPr lang="en-US" dirty="0" smtClean="0"/>
            </a:br>
            <a:endParaRPr lang="ru-RU" dirty="0"/>
          </a:p>
        </p:txBody>
      </p:sp>
      <p:sp>
        <p:nvSpPr>
          <p:cNvPr id="4" name="TextBox 3"/>
          <p:cNvSpPr txBox="1"/>
          <p:nvPr/>
        </p:nvSpPr>
        <p:spPr>
          <a:xfrm>
            <a:off x="142844" y="4286262"/>
            <a:ext cx="4071966" cy="523220"/>
          </a:xfrm>
          <a:prstGeom prst="rect">
            <a:avLst/>
          </a:prstGeom>
          <a:noFill/>
        </p:spPr>
        <p:txBody>
          <a:bodyPr wrap="square" rtlCol="0">
            <a:spAutoFit/>
          </a:bodyPr>
          <a:lstStyle/>
          <a:p>
            <a:r>
              <a:rPr lang="en-US" dirty="0" smtClean="0">
                <a:hlinkClick r:id="rId2"/>
              </a:rPr>
              <a:t>https://wordwall.net/ru/resource/20265960/possessive-case</a:t>
            </a:r>
            <a:r>
              <a:rPr lang="ru-RU" dirty="0" smtClean="0"/>
              <a:t> </a:t>
            </a:r>
            <a:endParaRPr lang="ru-RU" dirty="0"/>
          </a:p>
        </p:txBody>
      </p:sp>
      <p:pic>
        <p:nvPicPr>
          <p:cNvPr id="5" name="Рисунок 4" descr="slide-1.jpg"/>
          <p:cNvPicPr>
            <a:picLocks noChangeAspect="1"/>
          </p:cNvPicPr>
          <p:nvPr/>
        </p:nvPicPr>
        <p:blipFill>
          <a:blip r:embed="rId3"/>
          <a:srcRect l="7833" t="26804" r="9488" b="2831"/>
          <a:stretch>
            <a:fillRect/>
          </a:stretch>
        </p:blipFill>
        <p:spPr>
          <a:xfrm>
            <a:off x="1214414" y="642924"/>
            <a:ext cx="6786610" cy="3000396"/>
          </a:xfrm>
          <a:prstGeom prst="rect">
            <a:avLst/>
          </a:prstGeom>
        </p:spPr>
      </p:pic>
      <p:sp>
        <p:nvSpPr>
          <p:cNvPr id="209922" name="AutoShape 2" descr="https://mulino58.ru/wp-content/uploads/6/b/5/6b53ccdd94f8d122f7549586e47b13d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 name="TextBox 7"/>
          <p:cNvSpPr txBox="1"/>
          <p:nvPr/>
        </p:nvSpPr>
        <p:spPr>
          <a:xfrm>
            <a:off x="142844" y="3714758"/>
            <a:ext cx="3929090" cy="523220"/>
          </a:xfrm>
          <a:prstGeom prst="rect">
            <a:avLst/>
          </a:prstGeom>
          <a:noFill/>
        </p:spPr>
        <p:txBody>
          <a:bodyPr wrap="square" rtlCol="0">
            <a:spAutoFit/>
          </a:bodyPr>
          <a:lstStyle/>
          <a:p>
            <a:r>
              <a:rPr lang="ru-RU" sz="2800" dirty="0" smtClean="0">
                <a:solidFill>
                  <a:srgbClr val="FF0000"/>
                </a:solidFill>
              </a:rPr>
              <a:t>Задания: </a:t>
            </a:r>
            <a:endParaRPr lang="ru-RU" sz="2800" dirty="0">
              <a:solidFill>
                <a:srgbClr val="FF000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8"/>
            <a:ext cx="7930866" cy="731991"/>
          </a:xfrm>
        </p:spPr>
        <p:txBody>
          <a:bodyPr/>
          <a:lstStyle/>
          <a:p>
            <a:r>
              <a:rPr lang="en-US" sz="4800" dirty="0" smtClean="0"/>
              <a:t>Plural </a:t>
            </a:r>
            <a:endParaRPr lang="ru-RU" sz="4800" dirty="0"/>
          </a:p>
        </p:txBody>
      </p:sp>
      <p:sp>
        <p:nvSpPr>
          <p:cNvPr id="219137" name="Rectangle 1"/>
          <p:cNvSpPr>
            <a:spLocks noChangeArrowheads="1"/>
          </p:cNvSpPr>
          <p:nvPr/>
        </p:nvSpPr>
        <p:spPr bwMode="auto">
          <a:xfrm>
            <a:off x="285720" y="928676"/>
            <a:ext cx="857256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В английском языке существительные имеют два числа: единственное и множественное.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a:t>
            </a:r>
            <a:r>
              <a:rPr kumimoji="0" lang="ru-RU"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Множественное число существительных образуется путем прибавления к форме единственного числа окончания  «</a:t>
            </a:r>
            <a:r>
              <a:rPr kumimoji="0" lang="en-US" sz="2000" b="1" i="0" u="none" strike="noStrike" cap="none" normalizeH="0" baseline="0" dirty="0" smtClean="0">
                <a:ln>
                  <a:noFill/>
                </a:ln>
                <a:solidFill>
                  <a:srgbClr val="FF0000"/>
                </a:solidFill>
                <a:effectLst/>
                <a:latin typeface="Broadway" pitchFamily="82" charset="0"/>
                <a:ea typeface="Calibri" pitchFamily="34" charset="0"/>
                <a:cs typeface="Calibri" pitchFamily="34" charset="0"/>
              </a:rPr>
              <a:t>S</a:t>
            </a:r>
            <a:r>
              <a:rPr kumimoji="0" lang="ru-RU"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Оно произносится:</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как</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[s]-</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после</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глухих</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согласных</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 cat – cats[k</a:t>
            </a:r>
            <a:r>
              <a:rPr kumimoji="0" lang="ru-RU"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ӕ</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ts</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 parrot – parrots[p</a:t>
            </a:r>
            <a:r>
              <a:rPr kumimoji="0" lang="ru-RU"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ӕ</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rǝts</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как</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[z]-</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после</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звонких</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согласных</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и</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гласных</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 dog – dogs[</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dɔgz</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 tiger – tigers[</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taigǝz</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2. </a:t>
            </a:r>
            <a:r>
              <a:rPr kumimoji="0" lang="en-US"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M</a:t>
            </a:r>
            <a:r>
              <a:rPr kumimoji="0" lang="ru-RU" sz="2000" b="0"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ножественное</a:t>
            </a:r>
            <a:r>
              <a:rPr kumimoji="0" lang="ru-RU"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число существительных, оканчивающихся в единственном числе на </a:t>
            </a:r>
            <a:r>
              <a:rPr kumimoji="0" lang="ru-RU" sz="2000" b="0"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буквы</a:t>
            </a:r>
            <a:r>
              <a:rPr kumimoji="0" lang="ru-RU" sz="2000" b="1"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о</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en-US"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s</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en-US" sz="2000" b="1"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ss</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en-US"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x</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en-US" sz="2000" b="1"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sh</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en-US" sz="2000" b="1" i="0" u="none" strike="noStrike" cap="none" normalizeH="0" baseline="0" dirty="0" err="1" smtClean="0">
                <a:ln>
                  <a:noFill/>
                </a:ln>
                <a:solidFill>
                  <a:srgbClr val="FF0000"/>
                </a:solidFill>
                <a:effectLst/>
                <a:latin typeface="Calibri" pitchFamily="34" charset="0"/>
                <a:ea typeface="Calibri" pitchFamily="34" charset="0"/>
                <a:cs typeface="Calibri" pitchFamily="34" charset="0"/>
              </a:rPr>
              <a:t>ch</a:t>
            </a:r>
            <a:r>
              <a:rPr kumimoji="0" lang="ru-RU" sz="2000" b="1" i="0" u="none" strike="noStrike" cap="none" normalizeH="0" baseline="0" dirty="0" smtClean="0">
                <a:ln>
                  <a:noFill/>
                </a:ln>
                <a:solidFill>
                  <a:srgbClr val="FF0000"/>
                </a:solidFill>
                <a:effectLst/>
                <a:latin typeface="Calibri" pitchFamily="34" charset="0"/>
                <a:ea typeface="Calibri" pitchFamily="34" charset="0"/>
                <a:cs typeface="Calibri" pitchFamily="34" charset="0"/>
              </a:rPr>
              <a:t>,</a:t>
            </a:r>
            <a:r>
              <a:rPr kumimoji="0" lang="ru-RU"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образуется путем прибавления к форме единственного числа окончания «</a:t>
            </a:r>
            <a:r>
              <a:rPr kumimoji="0" lang="en-US" sz="2000" b="1" i="0" u="none" strike="noStrike" cap="none" normalizeH="0" baseline="0" dirty="0" err="1" smtClean="0">
                <a:ln>
                  <a:noFill/>
                </a:ln>
                <a:solidFill>
                  <a:srgbClr val="FF0000"/>
                </a:solidFill>
                <a:effectLst/>
                <a:latin typeface="Broadway" pitchFamily="82" charset="0"/>
                <a:ea typeface="Calibri" pitchFamily="34" charset="0"/>
                <a:cs typeface="Calibri" pitchFamily="34" charset="0"/>
              </a:rPr>
              <a:t>es</a:t>
            </a:r>
            <a:r>
              <a:rPr kumimoji="0" lang="ru-RU"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rPr>
              <a:t>», </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которое произносится как [</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iz</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 </a:t>
            </a:r>
            <a:r>
              <a:rPr kumimoji="0" lang="ru-RU"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class</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ru-RU"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classes</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kla</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siz</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 fox</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 </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foxes</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r>
              <a:rPr kumimoji="0" lang="en-US"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t>
            </a:r>
            <a:r>
              <a:rPr kumimoji="0" lang="ru-RU"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ɔ</a:t>
            </a:r>
            <a:r>
              <a:rPr kumimoji="0" lang="en-US" sz="20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ksiz</a:t>
            </a:r>
            <a:r>
              <a:rPr kumimoji="0" lang="ru-RU"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68"/>
          <p:cNvPicPr preferRelativeResize="0"/>
          <p:nvPr/>
        </p:nvPicPr>
        <p:blipFill>
          <a:blip r:embed="rId3">
            <a:alphaModFix/>
          </a:blip>
          <a:stretch>
            <a:fillRect/>
          </a:stretch>
        </p:blipFill>
        <p:spPr>
          <a:xfrm>
            <a:off x="-6" y="-578550"/>
            <a:ext cx="3353700" cy="5143500"/>
          </a:xfrm>
          <a:prstGeom prst="roundRect">
            <a:avLst>
              <a:gd name="adj" fmla="val 16667"/>
            </a:avLst>
          </a:prstGeom>
          <a:noFill/>
          <a:ln>
            <a:noFill/>
          </a:ln>
        </p:spPr>
      </p:pic>
      <p:grpSp>
        <p:nvGrpSpPr>
          <p:cNvPr id="1036" name="Google Shape;1036;p68"/>
          <p:cNvGrpSpPr/>
          <p:nvPr/>
        </p:nvGrpSpPr>
        <p:grpSpPr>
          <a:xfrm>
            <a:off x="3125625" y="1375925"/>
            <a:ext cx="2278925" cy="1587392"/>
            <a:chOff x="3125625" y="1375925"/>
            <a:chExt cx="2278925" cy="1587392"/>
          </a:xfrm>
        </p:grpSpPr>
        <p:sp>
          <p:nvSpPr>
            <p:cNvPr id="1037" name="Google Shape;1037;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68"/>
          <p:cNvGrpSpPr/>
          <p:nvPr/>
        </p:nvGrpSpPr>
        <p:grpSpPr>
          <a:xfrm>
            <a:off x="5580500" y="1187117"/>
            <a:ext cx="2321700" cy="1599708"/>
            <a:chOff x="5580500" y="1187117"/>
            <a:chExt cx="2321700" cy="1599708"/>
          </a:xfrm>
        </p:grpSpPr>
        <p:sp>
          <p:nvSpPr>
            <p:cNvPr id="1040" name="Google Shape;1040;p68"/>
            <p:cNvSpPr/>
            <p:nvPr/>
          </p:nvSpPr>
          <p:spPr>
            <a:xfrm>
              <a:off x="5905700" y="11871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68"/>
            <p:cNvSpPr/>
            <p:nvPr/>
          </p:nvSpPr>
          <p:spPr>
            <a:xfrm>
              <a:off x="5580500"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68"/>
          <p:cNvGrpSpPr/>
          <p:nvPr/>
        </p:nvGrpSpPr>
        <p:grpSpPr>
          <a:xfrm>
            <a:off x="3676150" y="3193200"/>
            <a:ext cx="2299888" cy="1539442"/>
            <a:chOff x="3676150" y="3193200"/>
            <a:chExt cx="2299888" cy="1539442"/>
          </a:xfrm>
        </p:grpSpPr>
        <p:sp>
          <p:nvSpPr>
            <p:cNvPr id="1043" name="Google Shape;1043;p68"/>
            <p:cNvSpPr/>
            <p:nvPr/>
          </p:nvSpPr>
          <p:spPr>
            <a:xfrm>
              <a:off x="3676150" y="3415042"/>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68"/>
            <p:cNvSpPr/>
            <p:nvPr/>
          </p:nvSpPr>
          <p:spPr>
            <a:xfrm>
              <a:off x="3838238" y="3193200"/>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68"/>
          <p:cNvGrpSpPr/>
          <p:nvPr/>
        </p:nvGrpSpPr>
        <p:grpSpPr>
          <a:xfrm>
            <a:off x="6103250" y="3014517"/>
            <a:ext cx="2683592" cy="1986125"/>
            <a:chOff x="6103250" y="3014517"/>
            <a:chExt cx="2327663" cy="1589583"/>
          </a:xfrm>
        </p:grpSpPr>
        <p:sp>
          <p:nvSpPr>
            <p:cNvPr id="1046" name="Google Shape;1046;p68"/>
            <p:cNvSpPr/>
            <p:nvPr/>
          </p:nvSpPr>
          <p:spPr>
            <a:xfrm>
              <a:off x="6103250" y="30145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68"/>
            <p:cNvSpPr/>
            <p:nvPr/>
          </p:nvSpPr>
          <p:spPr>
            <a:xfrm>
              <a:off x="6293113" y="3193200"/>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 name="Google Shape;1048;p68"/>
          <p:cNvSpPr txBox="1">
            <a:spLocks noGrp="1"/>
          </p:cNvSpPr>
          <p:nvPr>
            <p:ph type="title"/>
          </p:nvPr>
        </p:nvSpPr>
        <p:spPr>
          <a:xfrm>
            <a:off x="3840625" y="445025"/>
            <a:ext cx="459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a:t>
            </a:r>
            <a:endParaRPr/>
          </a:p>
        </p:txBody>
      </p:sp>
      <p:sp>
        <p:nvSpPr>
          <p:cNvPr id="1049" name="Google Shape;1049;p68"/>
          <p:cNvSpPr txBox="1">
            <a:spLocks noGrp="1"/>
          </p:cNvSpPr>
          <p:nvPr>
            <p:ph type="subTitle" idx="1"/>
          </p:nvPr>
        </p:nvSpPr>
        <p:spPr>
          <a:xfrm>
            <a:off x="3266013" y="1403968"/>
            <a:ext cx="1856100" cy="3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Well done!</a:t>
            </a:r>
            <a:endParaRPr/>
          </a:p>
        </p:txBody>
      </p:sp>
      <p:sp>
        <p:nvSpPr>
          <p:cNvPr id="1050" name="Google Shape;1050;p68"/>
          <p:cNvSpPr txBox="1">
            <a:spLocks noGrp="1"/>
          </p:cNvSpPr>
          <p:nvPr>
            <p:ph type="subTitle" idx="2"/>
          </p:nvPr>
        </p:nvSpPr>
        <p:spPr>
          <a:xfrm>
            <a:off x="3266013" y="1766592"/>
            <a:ext cx="1856100" cy="9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Теперь ты знаешь английский алфавит! </a:t>
            </a:r>
            <a:endParaRPr/>
          </a:p>
        </p:txBody>
      </p:sp>
      <p:sp>
        <p:nvSpPr>
          <p:cNvPr id="1051" name="Google Shape;1051;p68"/>
          <p:cNvSpPr txBox="1">
            <a:spLocks noGrp="1"/>
          </p:cNvSpPr>
          <p:nvPr>
            <p:ph type="subTitle" idx="3"/>
          </p:nvPr>
        </p:nvSpPr>
        <p:spPr>
          <a:xfrm>
            <a:off x="5720888" y="1403968"/>
            <a:ext cx="1856100" cy="3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Super!</a:t>
            </a:r>
            <a:endParaRPr/>
          </a:p>
        </p:txBody>
      </p:sp>
      <p:sp>
        <p:nvSpPr>
          <p:cNvPr id="1052" name="Google Shape;1052;p68"/>
          <p:cNvSpPr txBox="1">
            <a:spLocks noGrp="1"/>
          </p:cNvSpPr>
          <p:nvPr>
            <p:ph type="subTitle" idx="4"/>
          </p:nvPr>
        </p:nvSpPr>
        <p:spPr>
          <a:xfrm>
            <a:off x="5720888" y="1766592"/>
            <a:ext cx="1856100" cy="9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Ты умеешь читать на английском языке!</a:t>
            </a:r>
            <a:endParaRPr/>
          </a:p>
        </p:txBody>
      </p:sp>
      <p:sp>
        <p:nvSpPr>
          <p:cNvPr id="1053" name="Google Shape;1053;p68"/>
          <p:cNvSpPr txBox="1">
            <a:spLocks noGrp="1"/>
          </p:cNvSpPr>
          <p:nvPr>
            <p:ph type="subTitle" idx="5"/>
          </p:nvPr>
        </p:nvSpPr>
        <p:spPr>
          <a:xfrm>
            <a:off x="3980275" y="3221243"/>
            <a:ext cx="1856100" cy="3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Great! </a:t>
            </a:r>
            <a:endParaRPr/>
          </a:p>
        </p:txBody>
      </p:sp>
      <p:sp>
        <p:nvSpPr>
          <p:cNvPr id="1054" name="Google Shape;1054;p68"/>
          <p:cNvSpPr txBox="1">
            <a:spLocks noGrp="1"/>
          </p:cNvSpPr>
          <p:nvPr>
            <p:ph type="subTitle" idx="6"/>
          </p:nvPr>
        </p:nvSpPr>
        <p:spPr>
          <a:xfrm>
            <a:off x="3980275" y="3579667"/>
            <a:ext cx="1856100" cy="96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dirty="0" smtClean="0"/>
              <a:t>Ты узнал много английских слов!</a:t>
            </a:r>
            <a:endParaRPr/>
          </a:p>
        </p:txBody>
      </p:sp>
      <p:sp>
        <p:nvSpPr>
          <p:cNvPr id="1055" name="Google Shape;1055;p68"/>
          <p:cNvSpPr txBox="1">
            <a:spLocks noGrp="1"/>
          </p:cNvSpPr>
          <p:nvPr>
            <p:ph type="subTitle" idx="7"/>
          </p:nvPr>
        </p:nvSpPr>
        <p:spPr>
          <a:xfrm>
            <a:off x="6435150" y="3221243"/>
            <a:ext cx="1856100" cy="3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Perfect! </a:t>
            </a:r>
            <a:endParaRPr/>
          </a:p>
        </p:txBody>
      </p:sp>
      <p:sp>
        <p:nvSpPr>
          <p:cNvPr id="1056" name="Google Shape;1056;p68"/>
          <p:cNvSpPr txBox="1">
            <a:spLocks noGrp="1"/>
          </p:cNvSpPr>
          <p:nvPr>
            <p:ph type="subTitle" idx="8"/>
          </p:nvPr>
        </p:nvSpPr>
        <p:spPr>
          <a:xfrm>
            <a:off x="6435150" y="3579666"/>
            <a:ext cx="1994502" cy="134953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400" dirty="0" smtClean="0"/>
              <a:t>Теперь для тебя не проблема построить предложения, использую грамматические правила!</a:t>
            </a:r>
            <a:endParaRPr sz="1400"/>
          </a:p>
        </p:txBody>
      </p:sp>
      <p:grpSp>
        <p:nvGrpSpPr>
          <p:cNvPr id="1057" name="Google Shape;1057;p68"/>
          <p:cNvGrpSpPr/>
          <p:nvPr/>
        </p:nvGrpSpPr>
        <p:grpSpPr>
          <a:xfrm>
            <a:off x="-65525" y="3799706"/>
            <a:ext cx="2245844" cy="1409317"/>
            <a:chOff x="-65525" y="2928208"/>
            <a:chExt cx="3634640" cy="2280817"/>
          </a:xfrm>
        </p:grpSpPr>
        <p:sp>
          <p:nvSpPr>
            <p:cNvPr id="1058" name="Google Shape;1058;p68"/>
            <p:cNvSpPr/>
            <p:nvPr/>
          </p:nvSpPr>
          <p:spPr>
            <a:xfrm rot="10800000" flipH="1">
              <a:off x="-5682"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68"/>
            <p:cNvSpPr/>
            <p:nvPr/>
          </p:nvSpPr>
          <p:spPr>
            <a:xfrm rot="10800000" flipH="1">
              <a:off x="-65525" y="3156502"/>
              <a:ext cx="3394032" cy="2052523"/>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0" name="Google Shape;1060;p68"/>
          <p:cNvSpPr/>
          <p:nvPr/>
        </p:nvSpPr>
        <p:spPr>
          <a:xfrm>
            <a:off x="1245297" y="3799700"/>
            <a:ext cx="1087302" cy="10873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1" name="Google Shape;1061;p68"/>
          <p:cNvGrpSpPr/>
          <p:nvPr/>
        </p:nvGrpSpPr>
        <p:grpSpPr>
          <a:xfrm>
            <a:off x="1461337" y="4107178"/>
            <a:ext cx="655462" cy="472392"/>
            <a:chOff x="4017750" y="2417225"/>
            <a:chExt cx="519425" cy="374350"/>
          </a:xfrm>
        </p:grpSpPr>
        <p:sp>
          <p:nvSpPr>
            <p:cNvPr id="1062" name="Google Shape;1062;p68"/>
            <p:cNvSpPr/>
            <p:nvPr/>
          </p:nvSpPr>
          <p:spPr>
            <a:xfrm>
              <a:off x="4017750" y="2417225"/>
              <a:ext cx="519425" cy="374350"/>
            </a:xfrm>
            <a:custGeom>
              <a:avLst/>
              <a:gdLst/>
              <a:ahLst/>
              <a:cxnLst/>
              <a:rect l="l" t="t" r="r" b="b"/>
              <a:pathLst>
                <a:path w="20777" h="14974" extrusionOk="0">
                  <a:moveTo>
                    <a:pt x="2247" y="1124"/>
                  </a:moveTo>
                  <a:cubicBezTo>
                    <a:pt x="2256" y="1124"/>
                    <a:pt x="2266" y="1125"/>
                    <a:pt x="2275" y="1126"/>
                  </a:cubicBezTo>
                  <a:cubicBezTo>
                    <a:pt x="3537" y="1150"/>
                    <a:pt x="5037" y="1233"/>
                    <a:pt x="6501" y="1745"/>
                  </a:cubicBezTo>
                  <a:cubicBezTo>
                    <a:pt x="6525" y="1757"/>
                    <a:pt x="6561" y="1757"/>
                    <a:pt x="6585" y="1769"/>
                  </a:cubicBezTo>
                  <a:cubicBezTo>
                    <a:pt x="6632" y="1781"/>
                    <a:pt x="6692" y="1805"/>
                    <a:pt x="6728" y="1817"/>
                  </a:cubicBezTo>
                  <a:lnTo>
                    <a:pt x="6847" y="1876"/>
                  </a:lnTo>
                  <a:cubicBezTo>
                    <a:pt x="7585" y="2257"/>
                    <a:pt x="8359" y="2662"/>
                    <a:pt x="9121" y="3079"/>
                  </a:cubicBezTo>
                  <a:cubicBezTo>
                    <a:pt x="9442" y="3258"/>
                    <a:pt x="9597" y="3496"/>
                    <a:pt x="9573" y="3889"/>
                  </a:cubicBezTo>
                  <a:cubicBezTo>
                    <a:pt x="9561" y="5091"/>
                    <a:pt x="9561" y="6306"/>
                    <a:pt x="9549" y="7496"/>
                  </a:cubicBezTo>
                  <a:lnTo>
                    <a:pt x="9549" y="7544"/>
                  </a:lnTo>
                  <a:cubicBezTo>
                    <a:pt x="9549" y="8318"/>
                    <a:pt x="9549" y="9092"/>
                    <a:pt x="9537" y="9866"/>
                  </a:cubicBezTo>
                  <a:cubicBezTo>
                    <a:pt x="9537" y="10044"/>
                    <a:pt x="9526" y="10235"/>
                    <a:pt x="9502" y="10413"/>
                  </a:cubicBezTo>
                  <a:cubicBezTo>
                    <a:pt x="9490" y="10568"/>
                    <a:pt x="9478" y="10711"/>
                    <a:pt x="9478" y="10866"/>
                  </a:cubicBezTo>
                  <a:cubicBezTo>
                    <a:pt x="9454" y="11223"/>
                    <a:pt x="9442" y="11568"/>
                    <a:pt x="9442" y="11925"/>
                  </a:cubicBezTo>
                  <a:cubicBezTo>
                    <a:pt x="9430" y="12235"/>
                    <a:pt x="9430" y="12556"/>
                    <a:pt x="9418" y="12878"/>
                  </a:cubicBezTo>
                  <a:cubicBezTo>
                    <a:pt x="9418" y="12913"/>
                    <a:pt x="9418" y="12949"/>
                    <a:pt x="9395" y="12997"/>
                  </a:cubicBezTo>
                  <a:cubicBezTo>
                    <a:pt x="9192" y="12890"/>
                    <a:pt x="9002" y="12794"/>
                    <a:pt x="8799" y="12699"/>
                  </a:cubicBezTo>
                  <a:cubicBezTo>
                    <a:pt x="8144" y="12342"/>
                    <a:pt x="7430" y="12116"/>
                    <a:pt x="6656" y="12044"/>
                  </a:cubicBezTo>
                  <a:cubicBezTo>
                    <a:pt x="6382" y="12044"/>
                    <a:pt x="6085" y="12009"/>
                    <a:pt x="5787" y="11961"/>
                  </a:cubicBezTo>
                  <a:cubicBezTo>
                    <a:pt x="5239" y="11901"/>
                    <a:pt x="4656" y="11842"/>
                    <a:pt x="4073" y="11806"/>
                  </a:cubicBezTo>
                  <a:cubicBezTo>
                    <a:pt x="3965" y="11806"/>
                    <a:pt x="3882" y="11782"/>
                    <a:pt x="3775" y="11782"/>
                  </a:cubicBezTo>
                  <a:cubicBezTo>
                    <a:pt x="3513" y="11782"/>
                    <a:pt x="3251" y="11806"/>
                    <a:pt x="3001" y="11818"/>
                  </a:cubicBezTo>
                  <a:cubicBezTo>
                    <a:pt x="2858" y="11830"/>
                    <a:pt x="2703" y="11830"/>
                    <a:pt x="2572" y="11842"/>
                  </a:cubicBezTo>
                  <a:cubicBezTo>
                    <a:pt x="2453" y="11842"/>
                    <a:pt x="2334" y="11854"/>
                    <a:pt x="2215" y="11854"/>
                  </a:cubicBezTo>
                  <a:cubicBezTo>
                    <a:pt x="2215" y="11818"/>
                    <a:pt x="2191" y="11782"/>
                    <a:pt x="2191" y="11735"/>
                  </a:cubicBezTo>
                  <a:lnTo>
                    <a:pt x="2156" y="10449"/>
                  </a:lnTo>
                  <a:lnTo>
                    <a:pt x="2156" y="10401"/>
                  </a:lnTo>
                  <a:cubicBezTo>
                    <a:pt x="2144" y="9866"/>
                    <a:pt x="2120" y="9330"/>
                    <a:pt x="2096" y="8794"/>
                  </a:cubicBezTo>
                  <a:cubicBezTo>
                    <a:pt x="2084" y="8461"/>
                    <a:pt x="2060" y="8151"/>
                    <a:pt x="2048" y="7830"/>
                  </a:cubicBezTo>
                  <a:cubicBezTo>
                    <a:pt x="2013" y="7306"/>
                    <a:pt x="1989" y="6770"/>
                    <a:pt x="1977" y="6234"/>
                  </a:cubicBezTo>
                  <a:cubicBezTo>
                    <a:pt x="1977" y="5758"/>
                    <a:pt x="1989" y="5270"/>
                    <a:pt x="2001" y="4770"/>
                  </a:cubicBezTo>
                  <a:cubicBezTo>
                    <a:pt x="2013" y="4353"/>
                    <a:pt x="2037" y="3936"/>
                    <a:pt x="2037" y="3519"/>
                  </a:cubicBezTo>
                  <a:cubicBezTo>
                    <a:pt x="2037" y="3079"/>
                    <a:pt x="2025" y="2627"/>
                    <a:pt x="1989" y="2198"/>
                  </a:cubicBezTo>
                  <a:cubicBezTo>
                    <a:pt x="1977" y="1984"/>
                    <a:pt x="1977" y="1757"/>
                    <a:pt x="1965" y="1531"/>
                  </a:cubicBezTo>
                  <a:lnTo>
                    <a:pt x="1965" y="1186"/>
                  </a:lnTo>
                  <a:lnTo>
                    <a:pt x="1977" y="1186"/>
                  </a:lnTo>
                  <a:cubicBezTo>
                    <a:pt x="2083" y="1165"/>
                    <a:pt x="2170" y="1124"/>
                    <a:pt x="2247" y="1124"/>
                  </a:cubicBezTo>
                  <a:close/>
                  <a:moveTo>
                    <a:pt x="17193" y="876"/>
                  </a:moveTo>
                  <a:cubicBezTo>
                    <a:pt x="17634" y="876"/>
                    <a:pt x="18074" y="912"/>
                    <a:pt x="18491" y="983"/>
                  </a:cubicBezTo>
                  <a:cubicBezTo>
                    <a:pt x="18562" y="995"/>
                    <a:pt x="18646" y="1007"/>
                    <a:pt x="18658" y="1007"/>
                  </a:cubicBezTo>
                  <a:cubicBezTo>
                    <a:pt x="18670" y="1031"/>
                    <a:pt x="18670" y="1114"/>
                    <a:pt x="18681" y="1186"/>
                  </a:cubicBezTo>
                  <a:cubicBezTo>
                    <a:pt x="18801" y="2293"/>
                    <a:pt x="18753" y="3436"/>
                    <a:pt x="18681" y="4520"/>
                  </a:cubicBezTo>
                  <a:cubicBezTo>
                    <a:pt x="18670" y="4758"/>
                    <a:pt x="18658" y="5020"/>
                    <a:pt x="18646" y="5258"/>
                  </a:cubicBezTo>
                  <a:lnTo>
                    <a:pt x="18598" y="6639"/>
                  </a:lnTo>
                  <a:cubicBezTo>
                    <a:pt x="18598" y="6996"/>
                    <a:pt x="18586" y="7353"/>
                    <a:pt x="18562" y="7710"/>
                  </a:cubicBezTo>
                  <a:cubicBezTo>
                    <a:pt x="18551" y="7972"/>
                    <a:pt x="18539" y="8234"/>
                    <a:pt x="18527" y="8496"/>
                  </a:cubicBezTo>
                  <a:lnTo>
                    <a:pt x="18479" y="9258"/>
                  </a:lnTo>
                  <a:cubicBezTo>
                    <a:pt x="18467" y="9508"/>
                    <a:pt x="18467" y="9746"/>
                    <a:pt x="18467" y="9996"/>
                  </a:cubicBezTo>
                  <a:lnTo>
                    <a:pt x="18467" y="10556"/>
                  </a:lnTo>
                  <a:cubicBezTo>
                    <a:pt x="18467" y="10818"/>
                    <a:pt x="18455" y="11044"/>
                    <a:pt x="18420" y="11270"/>
                  </a:cubicBezTo>
                  <a:cubicBezTo>
                    <a:pt x="18396" y="11544"/>
                    <a:pt x="18396" y="11544"/>
                    <a:pt x="18098" y="11580"/>
                  </a:cubicBezTo>
                  <a:cubicBezTo>
                    <a:pt x="17896" y="11592"/>
                    <a:pt x="17717" y="11604"/>
                    <a:pt x="17527" y="11628"/>
                  </a:cubicBezTo>
                  <a:cubicBezTo>
                    <a:pt x="17277" y="11640"/>
                    <a:pt x="17027" y="11663"/>
                    <a:pt x="16765" y="11687"/>
                  </a:cubicBezTo>
                  <a:cubicBezTo>
                    <a:pt x="15776" y="11782"/>
                    <a:pt x="14729" y="11985"/>
                    <a:pt x="13407" y="12318"/>
                  </a:cubicBezTo>
                  <a:lnTo>
                    <a:pt x="13133" y="12378"/>
                  </a:lnTo>
                  <a:cubicBezTo>
                    <a:pt x="12478" y="12544"/>
                    <a:pt x="11800" y="12723"/>
                    <a:pt x="11157" y="13056"/>
                  </a:cubicBezTo>
                  <a:cubicBezTo>
                    <a:pt x="10871" y="13199"/>
                    <a:pt x="10609" y="13354"/>
                    <a:pt x="10311" y="13509"/>
                  </a:cubicBezTo>
                  <a:lnTo>
                    <a:pt x="10157" y="13604"/>
                  </a:lnTo>
                  <a:lnTo>
                    <a:pt x="10157" y="13556"/>
                  </a:lnTo>
                  <a:cubicBezTo>
                    <a:pt x="10180" y="13175"/>
                    <a:pt x="10204" y="12794"/>
                    <a:pt x="10216" y="12413"/>
                  </a:cubicBezTo>
                  <a:cubicBezTo>
                    <a:pt x="10264" y="11580"/>
                    <a:pt x="10311" y="10711"/>
                    <a:pt x="10335" y="9866"/>
                  </a:cubicBezTo>
                  <a:cubicBezTo>
                    <a:pt x="10371" y="9092"/>
                    <a:pt x="10371" y="8306"/>
                    <a:pt x="10371" y="7544"/>
                  </a:cubicBezTo>
                  <a:lnTo>
                    <a:pt x="10371" y="6508"/>
                  </a:lnTo>
                  <a:lnTo>
                    <a:pt x="10371" y="5532"/>
                  </a:lnTo>
                  <a:cubicBezTo>
                    <a:pt x="10371" y="4901"/>
                    <a:pt x="10383" y="4258"/>
                    <a:pt x="10383" y="3615"/>
                  </a:cubicBezTo>
                  <a:cubicBezTo>
                    <a:pt x="10383" y="3448"/>
                    <a:pt x="10454" y="3329"/>
                    <a:pt x="10597" y="3246"/>
                  </a:cubicBezTo>
                  <a:cubicBezTo>
                    <a:pt x="11050" y="2936"/>
                    <a:pt x="11573" y="2579"/>
                    <a:pt x="12097" y="2281"/>
                  </a:cubicBezTo>
                  <a:cubicBezTo>
                    <a:pt x="13169" y="1686"/>
                    <a:pt x="14336" y="1269"/>
                    <a:pt x="15622" y="1031"/>
                  </a:cubicBezTo>
                  <a:cubicBezTo>
                    <a:pt x="16157" y="924"/>
                    <a:pt x="16693" y="876"/>
                    <a:pt x="17193" y="876"/>
                  </a:cubicBezTo>
                  <a:close/>
                  <a:moveTo>
                    <a:pt x="19622" y="1865"/>
                  </a:moveTo>
                  <a:lnTo>
                    <a:pt x="19836" y="1876"/>
                  </a:lnTo>
                  <a:lnTo>
                    <a:pt x="19836" y="1924"/>
                  </a:lnTo>
                  <a:lnTo>
                    <a:pt x="19824" y="2234"/>
                  </a:lnTo>
                  <a:cubicBezTo>
                    <a:pt x="19801" y="2877"/>
                    <a:pt x="19789" y="3543"/>
                    <a:pt x="19765" y="4210"/>
                  </a:cubicBezTo>
                  <a:cubicBezTo>
                    <a:pt x="19741" y="4686"/>
                    <a:pt x="19717" y="5163"/>
                    <a:pt x="19682" y="5639"/>
                  </a:cubicBezTo>
                  <a:lnTo>
                    <a:pt x="19682" y="5686"/>
                  </a:lnTo>
                  <a:cubicBezTo>
                    <a:pt x="19658" y="6151"/>
                    <a:pt x="19646" y="6591"/>
                    <a:pt x="19610" y="7056"/>
                  </a:cubicBezTo>
                  <a:cubicBezTo>
                    <a:pt x="19610" y="7199"/>
                    <a:pt x="19610" y="7341"/>
                    <a:pt x="19622" y="7472"/>
                  </a:cubicBezTo>
                  <a:cubicBezTo>
                    <a:pt x="19622" y="7580"/>
                    <a:pt x="19646" y="7663"/>
                    <a:pt x="19646" y="7758"/>
                  </a:cubicBezTo>
                  <a:cubicBezTo>
                    <a:pt x="19622" y="9735"/>
                    <a:pt x="19610" y="11711"/>
                    <a:pt x="19586" y="13711"/>
                  </a:cubicBezTo>
                  <a:cubicBezTo>
                    <a:pt x="18337" y="13630"/>
                    <a:pt x="17111" y="13588"/>
                    <a:pt x="15910" y="13588"/>
                  </a:cubicBezTo>
                  <a:cubicBezTo>
                    <a:pt x="15347" y="13588"/>
                    <a:pt x="14791" y="13597"/>
                    <a:pt x="14240" y="13616"/>
                  </a:cubicBezTo>
                  <a:cubicBezTo>
                    <a:pt x="14223" y="13612"/>
                    <a:pt x="14203" y="13611"/>
                    <a:pt x="14180" y="13611"/>
                  </a:cubicBezTo>
                  <a:cubicBezTo>
                    <a:pt x="14126" y="13611"/>
                    <a:pt x="14061" y="13619"/>
                    <a:pt x="14002" y="13628"/>
                  </a:cubicBezTo>
                  <a:cubicBezTo>
                    <a:pt x="13931" y="13652"/>
                    <a:pt x="13871" y="13652"/>
                    <a:pt x="13812" y="13664"/>
                  </a:cubicBezTo>
                  <a:cubicBezTo>
                    <a:pt x="13109" y="13687"/>
                    <a:pt x="12419" y="13711"/>
                    <a:pt x="11728" y="13723"/>
                  </a:cubicBezTo>
                  <a:cubicBezTo>
                    <a:pt x="12645" y="13330"/>
                    <a:pt x="13645" y="13116"/>
                    <a:pt x="14610" y="12902"/>
                  </a:cubicBezTo>
                  <a:lnTo>
                    <a:pt x="14907" y="12842"/>
                  </a:lnTo>
                  <a:cubicBezTo>
                    <a:pt x="15931" y="12616"/>
                    <a:pt x="17027" y="12485"/>
                    <a:pt x="18122" y="12473"/>
                  </a:cubicBezTo>
                  <a:cubicBezTo>
                    <a:pt x="18348" y="12473"/>
                    <a:pt x="18539" y="12402"/>
                    <a:pt x="18753" y="12342"/>
                  </a:cubicBezTo>
                  <a:lnTo>
                    <a:pt x="18848" y="12306"/>
                  </a:lnTo>
                  <a:cubicBezTo>
                    <a:pt x="19027" y="12247"/>
                    <a:pt x="19241" y="12104"/>
                    <a:pt x="19265" y="11699"/>
                  </a:cubicBezTo>
                  <a:cubicBezTo>
                    <a:pt x="19289" y="11568"/>
                    <a:pt x="19289" y="11425"/>
                    <a:pt x="19301" y="11294"/>
                  </a:cubicBezTo>
                  <a:lnTo>
                    <a:pt x="19301" y="11223"/>
                  </a:lnTo>
                  <a:cubicBezTo>
                    <a:pt x="19324" y="10830"/>
                    <a:pt x="19360" y="10449"/>
                    <a:pt x="19372" y="10056"/>
                  </a:cubicBezTo>
                  <a:cubicBezTo>
                    <a:pt x="19384" y="9723"/>
                    <a:pt x="19408" y="9389"/>
                    <a:pt x="19408" y="9068"/>
                  </a:cubicBezTo>
                  <a:cubicBezTo>
                    <a:pt x="19408" y="8830"/>
                    <a:pt x="19420" y="8592"/>
                    <a:pt x="19420" y="8365"/>
                  </a:cubicBezTo>
                  <a:cubicBezTo>
                    <a:pt x="19443" y="7532"/>
                    <a:pt x="19479" y="6710"/>
                    <a:pt x="19503" y="5877"/>
                  </a:cubicBezTo>
                  <a:cubicBezTo>
                    <a:pt x="19527" y="5675"/>
                    <a:pt x="19527" y="5460"/>
                    <a:pt x="19539" y="5258"/>
                  </a:cubicBezTo>
                  <a:cubicBezTo>
                    <a:pt x="19551" y="4960"/>
                    <a:pt x="19563" y="4662"/>
                    <a:pt x="19563" y="4365"/>
                  </a:cubicBezTo>
                  <a:cubicBezTo>
                    <a:pt x="19586" y="3912"/>
                    <a:pt x="19598" y="3472"/>
                    <a:pt x="19598" y="3019"/>
                  </a:cubicBezTo>
                  <a:lnTo>
                    <a:pt x="19598" y="2936"/>
                  </a:lnTo>
                  <a:cubicBezTo>
                    <a:pt x="19610" y="2603"/>
                    <a:pt x="19610" y="2281"/>
                    <a:pt x="19622" y="1936"/>
                  </a:cubicBezTo>
                  <a:lnTo>
                    <a:pt x="19622" y="1865"/>
                  </a:lnTo>
                  <a:close/>
                  <a:moveTo>
                    <a:pt x="858" y="2376"/>
                  </a:moveTo>
                  <a:cubicBezTo>
                    <a:pt x="929" y="2376"/>
                    <a:pt x="1036" y="2376"/>
                    <a:pt x="1144" y="2400"/>
                  </a:cubicBezTo>
                  <a:cubicBezTo>
                    <a:pt x="1155" y="2496"/>
                    <a:pt x="1155" y="2591"/>
                    <a:pt x="1155" y="2698"/>
                  </a:cubicBezTo>
                  <a:lnTo>
                    <a:pt x="1155" y="4222"/>
                  </a:lnTo>
                  <a:cubicBezTo>
                    <a:pt x="1155" y="5210"/>
                    <a:pt x="1155" y="6222"/>
                    <a:pt x="1167" y="7199"/>
                  </a:cubicBezTo>
                  <a:cubicBezTo>
                    <a:pt x="1191" y="7651"/>
                    <a:pt x="1215" y="8115"/>
                    <a:pt x="1251" y="8544"/>
                  </a:cubicBezTo>
                  <a:cubicBezTo>
                    <a:pt x="1275" y="8913"/>
                    <a:pt x="1286" y="9306"/>
                    <a:pt x="1310" y="9687"/>
                  </a:cubicBezTo>
                  <a:cubicBezTo>
                    <a:pt x="1322" y="10413"/>
                    <a:pt x="1322" y="11151"/>
                    <a:pt x="1322" y="11878"/>
                  </a:cubicBezTo>
                  <a:lnTo>
                    <a:pt x="1322" y="12366"/>
                  </a:lnTo>
                  <a:cubicBezTo>
                    <a:pt x="1322" y="12699"/>
                    <a:pt x="1513" y="12890"/>
                    <a:pt x="1822" y="12913"/>
                  </a:cubicBezTo>
                  <a:cubicBezTo>
                    <a:pt x="1906" y="12913"/>
                    <a:pt x="1977" y="12913"/>
                    <a:pt x="2060" y="12902"/>
                  </a:cubicBezTo>
                  <a:cubicBezTo>
                    <a:pt x="2591" y="12787"/>
                    <a:pt x="3116" y="12740"/>
                    <a:pt x="3662" y="12740"/>
                  </a:cubicBezTo>
                  <a:cubicBezTo>
                    <a:pt x="4304" y="12740"/>
                    <a:pt x="4975" y="12805"/>
                    <a:pt x="5716" y="12902"/>
                  </a:cubicBezTo>
                  <a:cubicBezTo>
                    <a:pt x="6394" y="12997"/>
                    <a:pt x="6990" y="13080"/>
                    <a:pt x="7525" y="13199"/>
                  </a:cubicBezTo>
                  <a:cubicBezTo>
                    <a:pt x="7716" y="13247"/>
                    <a:pt x="7918" y="13330"/>
                    <a:pt x="8109" y="13425"/>
                  </a:cubicBezTo>
                  <a:lnTo>
                    <a:pt x="8216" y="13461"/>
                  </a:lnTo>
                  <a:cubicBezTo>
                    <a:pt x="8394" y="13545"/>
                    <a:pt x="8573" y="13640"/>
                    <a:pt x="8728" y="13735"/>
                  </a:cubicBezTo>
                  <a:lnTo>
                    <a:pt x="8764" y="13747"/>
                  </a:lnTo>
                  <a:cubicBezTo>
                    <a:pt x="8573" y="13747"/>
                    <a:pt x="8394" y="13759"/>
                    <a:pt x="8192" y="13759"/>
                  </a:cubicBezTo>
                  <a:cubicBezTo>
                    <a:pt x="7406" y="13783"/>
                    <a:pt x="6585" y="13806"/>
                    <a:pt x="5775" y="13842"/>
                  </a:cubicBezTo>
                  <a:cubicBezTo>
                    <a:pt x="5335" y="13854"/>
                    <a:pt x="4906" y="13902"/>
                    <a:pt x="4477" y="13926"/>
                  </a:cubicBezTo>
                  <a:cubicBezTo>
                    <a:pt x="4227" y="13961"/>
                    <a:pt x="3953" y="13973"/>
                    <a:pt x="3703" y="13985"/>
                  </a:cubicBezTo>
                  <a:cubicBezTo>
                    <a:pt x="3406" y="13997"/>
                    <a:pt x="3108" y="14021"/>
                    <a:pt x="2822" y="14033"/>
                  </a:cubicBezTo>
                  <a:cubicBezTo>
                    <a:pt x="2679" y="14033"/>
                    <a:pt x="2537" y="14045"/>
                    <a:pt x="2394" y="14045"/>
                  </a:cubicBezTo>
                  <a:lnTo>
                    <a:pt x="2025" y="14056"/>
                  </a:lnTo>
                  <a:lnTo>
                    <a:pt x="1310" y="14104"/>
                  </a:lnTo>
                  <a:lnTo>
                    <a:pt x="1072" y="14104"/>
                  </a:lnTo>
                  <a:cubicBezTo>
                    <a:pt x="1048" y="13973"/>
                    <a:pt x="1036" y="13854"/>
                    <a:pt x="1036" y="13735"/>
                  </a:cubicBezTo>
                  <a:lnTo>
                    <a:pt x="1025" y="13223"/>
                  </a:lnTo>
                  <a:cubicBezTo>
                    <a:pt x="989" y="12604"/>
                    <a:pt x="965" y="11961"/>
                    <a:pt x="965" y="11342"/>
                  </a:cubicBezTo>
                  <a:cubicBezTo>
                    <a:pt x="953" y="10723"/>
                    <a:pt x="965" y="10104"/>
                    <a:pt x="965" y="9496"/>
                  </a:cubicBezTo>
                  <a:lnTo>
                    <a:pt x="965" y="9461"/>
                  </a:lnTo>
                  <a:cubicBezTo>
                    <a:pt x="953" y="8853"/>
                    <a:pt x="953" y="8211"/>
                    <a:pt x="953" y="7603"/>
                  </a:cubicBezTo>
                  <a:cubicBezTo>
                    <a:pt x="929" y="6579"/>
                    <a:pt x="917" y="5532"/>
                    <a:pt x="894" y="4520"/>
                  </a:cubicBezTo>
                  <a:cubicBezTo>
                    <a:pt x="870" y="3924"/>
                    <a:pt x="858" y="3329"/>
                    <a:pt x="858" y="2734"/>
                  </a:cubicBezTo>
                  <a:lnTo>
                    <a:pt x="858" y="2376"/>
                  </a:lnTo>
                  <a:close/>
                  <a:moveTo>
                    <a:pt x="17387" y="1"/>
                  </a:moveTo>
                  <a:cubicBezTo>
                    <a:pt x="16623" y="1"/>
                    <a:pt x="15867" y="81"/>
                    <a:pt x="15133" y="162"/>
                  </a:cubicBezTo>
                  <a:lnTo>
                    <a:pt x="14955" y="174"/>
                  </a:lnTo>
                  <a:cubicBezTo>
                    <a:pt x="14776" y="198"/>
                    <a:pt x="14621" y="269"/>
                    <a:pt x="14502" y="341"/>
                  </a:cubicBezTo>
                  <a:cubicBezTo>
                    <a:pt x="14431" y="376"/>
                    <a:pt x="14371" y="412"/>
                    <a:pt x="14312" y="436"/>
                  </a:cubicBezTo>
                  <a:cubicBezTo>
                    <a:pt x="13336" y="745"/>
                    <a:pt x="12383" y="1055"/>
                    <a:pt x="11490" y="1603"/>
                  </a:cubicBezTo>
                  <a:cubicBezTo>
                    <a:pt x="11097" y="1841"/>
                    <a:pt x="10716" y="2103"/>
                    <a:pt x="10335" y="2341"/>
                  </a:cubicBezTo>
                  <a:lnTo>
                    <a:pt x="10002" y="2555"/>
                  </a:lnTo>
                  <a:cubicBezTo>
                    <a:pt x="9954" y="2531"/>
                    <a:pt x="9895" y="2496"/>
                    <a:pt x="9847" y="2472"/>
                  </a:cubicBezTo>
                  <a:lnTo>
                    <a:pt x="9823" y="2460"/>
                  </a:lnTo>
                  <a:cubicBezTo>
                    <a:pt x="9561" y="2305"/>
                    <a:pt x="9311" y="2162"/>
                    <a:pt x="9026" y="2019"/>
                  </a:cubicBezTo>
                  <a:cubicBezTo>
                    <a:pt x="8811" y="1924"/>
                    <a:pt x="8585" y="1829"/>
                    <a:pt x="8371" y="1722"/>
                  </a:cubicBezTo>
                  <a:cubicBezTo>
                    <a:pt x="8049" y="1591"/>
                    <a:pt x="7716" y="1460"/>
                    <a:pt x="7442" y="1281"/>
                  </a:cubicBezTo>
                  <a:cubicBezTo>
                    <a:pt x="6680" y="829"/>
                    <a:pt x="5870" y="686"/>
                    <a:pt x="5120" y="567"/>
                  </a:cubicBezTo>
                  <a:cubicBezTo>
                    <a:pt x="3953" y="388"/>
                    <a:pt x="3049" y="317"/>
                    <a:pt x="2168" y="281"/>
                  </a:cubicBezTo>
                  <a:cubicBezTo>
                    <a:pt x="1917" y="281"/>
                    <a:pt x="1691" y="317"/>
                    <a:pt x="1394" y="400"/>
                  </a:cubicBezTo>
                  <a:cubicBezTo>
                    <a:pt x="1096" y="495"/>
                    <a:pt x="965" y="733"/>
                    <a:pt x="1025" y="1043"/>
                  </a:cubicBezTo>
                  <a:cubicBezTo>
                    <a:pt x="1048" y="1174"/>
                    <a:pt x="1072" y="1329"/>
                    <a:pt x="1084" y="1460"/>
                  </a:cubicBezTo>
                  <a:lnTo>
                    <a:pt x="1084" y="1472"/>
                  </a:lnTo>
                  <a:cubicBezTo>
                    <a:pt x="977" y="1484"/>
                    <a:pt x="870" y="1484"/>
                    <a:pt x="774" y="1484"/>
                  </a:cubicBezTo>
                  <a:lnTo>
                    <a:pt x="667" y="1484"/>
                  </a:lnTo>
                  <a:cubicBezTo>
                    <a:pt x="429" y="1484"/>
                    <a:pt x="96" y="1531"/>
                    <a:pt x="24" y="1995"/>
                  </a:cubicBezTo>
                  <a:cubicBezTo>
                    <a:pt x="1" y="2174"/>
                    <a:pt x="1" y="2341"/>
                    <a:pt x="12" y="2460"/>
                  </a:cubicBezTo>
                  <a:cubicBezTo>
                    <a:pt x="24" y="2615"/>
                    <a:pt x="24" y="2781"/>
                    <a:pt x="36" y="2948"/>
                  </a:cubicBezTo>
                  <a:cubicBezTo>
                    <a:pt x="60" y="3186"/>
                    <a:pt x="84" y="3472"/>
                    <a:pt x="84" y="3722"/>
                  </a:cubicBezTo>
                  <a:cubicBezTo>
                    <a:pt x="96" y="4555"/>
                    <a:pt x="120" y="5401"/>
                    <a:pt x="120" y="6234"/>
                  </a:cubicBezTo>
                  <a:lnTo>
                    <a:pt x="120" y="6353"/>
                  </a:lnTo>
                  <a:cubicBezTo>
                    <a:pt x="120" y="6901"/>
                    <a:pt x="132" y="7437"/>
                    <a:pt x="132" y="7996"/>
                  </a:cubicBezTo>
                  <a:cubicBezTo>
                    <a:pt x="143" y="9211"/>
                    <a:pt x="179" y="10413"/>
                    <a:pt x="191" y="11640"/>
                  </a:cubicBezTo>
                  <a:lnTo>
                    <a:pt x="203" y="12616"/>
                  </a:lnTo>
                  <a:cubicBezTo>
                    <a:pt x="215" y="13199"/>
                    <a:pt x="215" y="13795"/>
                    <a:pt x="251" y="14378"/>
                  </a:cubicBezTo>
                  <a:cubicBezTo>
                    <a:pt x="263" y="14783"/>
                    <a:pt x="417" y="14938"/>
                    <a:pt x="834" y="14973"/>
                  </a:cubicBezTo>
                  <a:lnTo>
                    <a:pt x="917" y="14973"/>
                  </a:lnTo>
                  <a:cubicBezTo>
                    <a:pt x="977" y="14973"/>
                    <a:pt x="1036" y="14973"/>
                    <a:pt x="1096" y="14961"/>
                  </a:cubicBezTo>
                  <a:cubicBezTo>
                    <a:pt x="1489" y="14926"/>
                    <a:pt x="1870" y="14902"/>
                    <a:pt x="2239" y="14878"/>
                  </a:cubicBezTo>
                  <a:lnTo>
                    <a:pt x="2287" y="14878"/>
                  </a:lnTo>
                  <a:cubicBezTo>
                    <a:pt x="3132" y="14818"/>
                    <a:pt x="4001" y="14759"/>
                    <a:pt x="4858" y="14723"/>
                  </a:cubicBezTo>
                  <a:cubicBezTo>
                    <a:pt x="5984" y="14658"/>
                    <a:pt x="7132" y="14603"/>
                    <a:pt x="8288" y="14603"/>
                  </a:cubicBezTo>
                  <a:cubicBezTo>
                    <a:pt x="8807" y="14603"/>
                    <a:pt x="9327" y="14614"/>
                    <a:pt x="9847" y="14640"/>
                  </a:cubicBezTo>
                  <a:cubicBezTo>
                    <a:pt x="9918" y="14640"/>
                    <a:pt x="9978" y="14628"/>
                    <a:pt x="10038" y="14628"/>
                  </a:cubicBezTo>
                  <a:lnTo>
                    <a:pt x="10073" y="14628"/>
                  </a:lnTo>
                  <a:lnTo>
                    <a:pt x="10490" y="14616"/>
                  </a:lnTo>
                  <a:cubicBezTo>
                    <a:pt x="10931" y="14604"/>
                    <a:pt x="11395" y="14568"/>
                    <a:pt x="11835" y="14557"/>
                  </a:cubicBezTo>
                  <a:cubicBezTo>
                    <a:pt x="11990" y="14557"/>
                    <a:pt x="12133" y="14557"/>
                    <a:pt x="12276" y="14568"/>
                  </a:cubicBezTo>
                  <a:cubicBezTo>
                    <a:pt x="12371" y="14574"/>
                    <a:pt x="12466" y="14577"/>
                    <a:pt x="12563" y="14577"/>
                  </a:cubicBezTo>
                  <a:cubicBezTo>
                    <a:pt x="12660" y="14577"/>
                    <a:pt x="12758" y="14574"/>
                    <a:pt x="12859" y="14568"/>
                  </a:cubicBezTo>
                  <a:cubicBezTo>
                    <a:pt x="13276" y="14545"/>
                    <a:pt x="13705" y="14509"/>
                    <a:pt x="14121" y="14485"/>
                  </a:cubicBezTo>
                  <a:cubicBezTo>
                    <a:pt x="14776" y="14437"/>
                    <a:pt x="15455" y="14378"/>
                    <a:pt x="16145" y="14366"/>
                  </a:cubicBezTo>
                  <a:cubicBezTo>
                    <a:pt x="16329" y="14360"/>
                    <a:pt x="16512" y="14357"/>
                    <a:pt x="16694" y="14357"/>
                  </a:cubicBezTo>
                  <a:cubicBezTo>
                    <a:pt x="17874" y="14357"/>
                    <a:pt x="19031" y="14480"/>
                    <a:pt x="20134" y="14604"/>
                  </a:cubicBezTo>
                  <a:lnTo>
                    <a:pt x="20444" y="14628"/>
                  </a:lnTo>
                  <a:lnTo>
                    <a:pt x="20456" y="14318"/>
                  </a:lnTo>
                  <a:cubicBezTo>
                    <a:pt x="20456" y="14271"/>
                    <a:pt x="20456" y="14247"/>
                    <a:pt x="20467" y="14199"/>
                  </a:cubicBezTo>
                  <a:cubicBezTo>
                    <a:pt x="20491" y="14104"/>
                    <a:pt x="20491" y="13985"/>
                    <a:pt x="20491" y="13890"/>
                  </a:cubicBezTo>
                  <a:cubicBezTo>
                    <a:pt x="20491" y="13652"/>
                    <a:pt x="20467" y="13414"/>
                    <a:pt x="20467" y="13175"/>
                  </a:cubicBezTo>
                  <a:cubicBezTo>
                    <a:pt x="20456" y="12771"/>
                    <a:pt x="20456" y="12354"/>
                    <a:pt x="20456" y="11949"/>
                  </a:cubicBezTo>
                  <a:cubicBezTo>
                    <a:pt x="20467" y="10747"/>
                    <a:pt x="20491" y="9508"/>
                    <a:pt x="20515" y="8139"/>
                  </a:cubicBezTo>
                  <a:cubicBezTo>
                    <a:pt x="20551" y="6829"/>
                    <a:pt x="20575" y="5639"/>
                    <a:pt x="20622" y="4496"/>
                  </a:cubicBezTo>
                  <a:cubicBezTo>
                    <a:pt x="20634" y="3948"/>
                    <a:pt x="20670" y="3389"/>
                    <a:pt x="20694" y="2853"/>
                  </a:cubicBezTo>
                  <a:lnTo>
                    <a:pt x="20694" y="2829"/>
                  </a:lnTo>
                  <a:cubicBezTo>
                    <a:pt x="20706" y="2424"/>
                    <a:pt x="20741" y="2019"/>
                    <a:pt x="20753" y="1626"/>
                  </a:cubicBezTo>
                  <a:cubicBezTo>
                    <a:pt x="20777" y="1174"/>
                    <a:pt x="20634" y="1031"/>
                    <a:pt x="20158" y="948"/>
                  </a:cubicBezTo>
                  <a:cubicBezTo>
                    <a:pt x="20003" y="924"/>
                    <a:pt x="19824" y="912"/>
                    <a:pt x="19646" y="888"/>
                  </a:cubicBezTo>
                  <a:lnTo>
                    <a:pt x="19598" y="888"/>
                  </a:lnTo>
                  <a:lnTo>
                    <a:pt x="19598" y="829"/>
                  </a:lnTo>
                  <a:cubicBezTo>
                    <a:pt x="19598" y="686"/>
                    <a:pt x="19610" y="471"/>
                    <a:pt x="19443" y="329"/>
                  </a:cubicBezTo>
                  <a:cubicBezTo>
                    <a:pt x="19301" y="174"/>
                    <a:pt x="19086" y="162"/>
                    <a:pt x="18932" y="138"/>
                  </a:cubicBezTo>
                  <a:cubicBezTo>
                    <a:pt x="18896" y="138"/>
                    <a:pt x="18848" y="114"/>
                    <a:pt x="18824" y="114"/>
                  </a:cubicBezTo>
                  <a:cubicBezTo>
                    <a:pt x="18344" y="32"/>
                    <a:pt x="17864" y="1"/>
                    <a:pt x="173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8"/>
            <p:cNvSpPr/>
            <p:nvPr/>
          </p:nvSpPr>
          <p:spPr>
            <a:xfrm>
              <a:off x="4269275" y="2430500"/>
              <a:ext cx="225650" cy="328625"/>
            </a:xfrm>
            <a:custGeom>
              <a:avLst/>
              <a:gdLst/>
              <a:ahLst/>
              <a:cxnLst/>
              <a:rect l="l" t="t" r="r" b="b"/>
              <a:pathLst>
                <a:path w="9026" h="13145" extrusionOk="0">
                  <a:moveTo>
                    <a:pt x="215" y="13144"/>
                  </a:moveTo>
                  <a:cubicBezTo>
                    <a:pt x="12" y="13061"/>
                    <a:pt x="0" y="12894"/>
                    <a:pt x="0" y="12716"/>
                  </a:cubicBezTo>
                  <a:cubicBezTo>
                    <a:pt x="60" y="11478"/>
                    <a:pt x="143" y="10537"/>
                    <a:pt x="179" y="9323"/>
                  </a:cubicBezTo>
                  <a:cubicBezTo>
                    <a:pt x="203" y="8203"/>
                    <a:pt x="191" y="7084"/>
                    <a:pt x="191" y="5977"/>
                  </a:cubicBezTo>
                  <a:cubicBezTo>
                    <a:pt x="191" y="5024"/>
                    <a:pt x="203" y="4048"/>
                    <a:pt x="203" y="3096"/>
                  </a:cubicBezTo>
                  <a:cubicBezTo>
                    <a:pt x="203" y="2834"/>
                    <a:pt x="334" y="2619"/>
                    <a:pt x="536" y="2477"/>
                  </a:cubicBezTo>
                  <a:cubicBezTo>
                    <a:pt x="1024" y="2131"/>
                    <a:pt x="1512" y="1786"/>
                    <a:pt x="2036" y="1488"/>
                  </a:cubicBezTo>
                  <a:cubicBezTo>
                    <a:pt x="3132" y="869"/>
                    <a:pt x="4322" y="452"/>
                    <a:pt x="5561" y="214"/>
                  </a:cubicBezTo>
                  <a:cubicBezTo>
                    <a:pt x="6525" y="36"/>
                    <a:pt x="7501" y="0"/>
                    <a:pt x="8478" y="167"/>
                  </a:cubicBezTo>
                  <a:cubicBezTo>
                    <a:pt x="8847" y="226"/>
                    <a:pt x="8859" y="262"/>
                    <a:pt x="8894" y="643"/>
                  </a:cubicBezTo>
                  <a:cubicBezTo>
                    <a:pt x="9025" y="2012"/>
                    <a:pt x="8906" y="3381"/>
                    <a:pt x="8847" y="4751"/>
                  </a:cubicBezTo>
                  <a:cubicBezTo>
                    <a:pt x="8799" y="5572"/>
                    <a:pt x="8823" y="6394"/>
                    <a:pt x="8787" y="7203"/>
                  </a:cubicBezTo>
                  <a:cubicBezTo>
                    <a:pt x="8775" y="7727"/>
                    <a:pt x="8716" y="8227"/>
                    <a:pt x="8704" y="8751"/>
                  </a:cubicBezTo>
                  <a:cubicBezTo>
                    <a:pt x="8692" y="9180"/>
                    <a:pt x="8704" y="9596"/>
                    <a:pt x="8692" y="10037"/>
                  </a:cubicBezTo>
                  <a:cubicBezTo>
                    <a:pt x="8692" y="10287"/>
                    <a:pt x="8668" y="10525"/>
                    <a:pt x="8644" y="10775"/>
                  </a:cubicBezTo>
                  <a:cubicBezTo>
                    <a:pt x="8597" y="11192"/>
                    <a:pt x="8478" y="11311"/>
                    <a:pt x="8061" y="11347"/>
                  </a:cubicBezTo>
                  <a:cubicBezTo>
                    <a:pt x="7632" y="11394"/>
                    <a:pt x="7204" y="11406"/>
                    <a:pt x="6763" y="11454"/>
                  </a:cubicBezTo>
                  <a:cubicBezTo>
                    <a:pt x="5668" y="11549"/>
                    <a:pt x="4596" y="11787"/>
                    <a:pt x="3525" y="12073"/>
                  </a:cubicBezTo>
                  <a:cubicBezTo>
                    <a:pt x="2786" y="12263"/>
                    <a:pt x="2060" y="12430"/>
                    <a:pt x="1393" y="12775"/>
                  </a:cubicBezTo>
                  <a:cubicBezTo>
                    <a:pt x="1024" y="12978"/>
                    <a:pt x="619" y="12918"/>
                    <a:pt x="215" y="13144"/>
                  </a:cubicBezTo>
                  <a:close/>
                  <a:moveTo>
                    <a:pt x="1524" y="3131"/>
                  </a:moveTo>
                  <a:cubicBezTo>
                    <a:pt x="1632" y="3119"/>
                    <a:pt x="1727" y="3131"/>
                    <a:pt x="1786" y="3096"/>
                  </a:cubicBezTo>
                  <a:cubicBezTo>
                    <a:pt x="2775" y="2655"/>
                    <a:pt x="3810" y="2262"/>
                    <a:pt x="4834" y="1929"/>
                  </a:cubicBezTo>
                  <a:cubicBezTo>
                    <a:pt x="5572" y="1667"/>
                    <a:pt x="6323" y="1488"/>
                    <a:pt x="7108" y="1548"/>
                  </a:cubicBezTo>
                  <a:cubicBezTo>
                    <a:pt x="7239" y="1572"/>
                    <a:pt x="7442" y="1607"/>
                    <a:pt x="7442" y="1405"/>
                  </a:cubicBezTo>
                  <a:cubicBezTo>
                    <a:pt x="7442" y="1226"/>
                    <a:pt x="7227" y="1238"/>
                    <a:pt x="7108" y="1238"/>
                  </a:cubicBezTo>
                  <a:cubicBezTo>
                    <a:pt x="6287" y="1274"/>
                    <a:pt x="5477" y="1369"/>
                    <a:pt x="4703" y="1691"/>
                  </a:cubicBezTo>
                  <a:cubicBezTo>
                    <a:pt x="3763" y="2072"/>
                    <a:pt x="2810" y="2417"/>
                    <a:pt x="1858" y="2774"/>
                  </a:cubicBezTo>
                  <a:cubicBezTo>
                    <a:pt x="1691" y="2822"/>
                    <a:pt x="1548" y="2881"/>
                    <a:pt x="1524" y="3131"/>
                  </a:cubicBezTo>
                  <a:close/>
                  <a:moveTo>
                    <a:pt x="7120" y="9668"/>
                  </a:moveTo>
                  <a:cubicBezTo>
                    <a:pt x="6966" y="9632"/>
                    <a:pt x="6811" y="9573"/>
                    <a:pt x="6680" y="9585"/>
                  </a:cubicBezTo>
                  <a:cubicBezTo>
                    <a:pt x="6013" y="9632"/>
                    <a:pt x="5334" y="9668"/>
                    <a:pt x="4668" y="9739"/>
                  </a:cubicBezTo>
                  <a:cubicBezTo>
                    <a:pt x="4287" y="9787"/>
                    <a:pt x="3894" y="9858"/>
                    <a:pt x="3513" y="9966"/>
                  </a:cubicBezTo>
                  <a:cubicBezTo>
                    <a:pt x="2941" y="10108"/>
                    <a:pt x="2394" y="10287"/>
                    <a:pt x="1822" y="10454"/>
                  </a:cubicBezTo>
                  <a:cubicBezTo>
                    <a:pt x="1739" y="10478"/>
                    <a:pt x="1643" y="10501"/>
                    <a:pt x="1572" y="10537"/>
                  </a:cubicBezTo>
                  <a:cubicBezTo>
                    <a:pt x="1548" y="10561"/>
                    <a:pt x="1501" y="10632"/>
                    <a:pt x="1512" y="10656"/>
                  </a:cubicBezTo>
                  <a:cubicBezTo>
                    <a:pt x="1524" y="10704"/>
                    <a:pt x="1584" y="10763"/>
                    <a:pt x="1632" y="10775"/>
                  </a:cubicBezTo>
                  <a:cubicBezTo>
                    <a:pt x="1679" y="10799"/>
                    <a:pt x="1739" y="10763"/>
                    <a:pt x="1774" y="10751"/>
                  </a:cubicBezTo>
                  <a:cubicBezTo>
                    <a:pt x="2346" y="10573"/>
                    <a:pt x="2929" y="10406"/>
                    <a:pt x="3489" y="10227"/>
                  </a:cubicBezTo>
                  <a:cubicBezTo>
                    <a:pt x="3679" y="10168"/>
                    <a:pt x="3882" y="10120"/>
                    <a:pt x="4084" y="10085"/>
                  </a:cubicBezTo>
                  <a:cubicBezTo>
                    <a:pt x="4977" y="9942"/>
                    <a:pt x="5858" y="9763"/>
                    <a:pt x="6775" y="9906"/>
                  </a:cubicBezTo>
                  <a:cubicBezTo>
                    <a:pt x="6930" y="9966"/>
                    <a:pt x="7085" y="9930"/>
                    <a:pt x="7120" y="9668"/>
                  </a:cubicBezTo>
                  <a:close/>
                  <a:moveTo>
                    <a:pt x="7061" y="8358"/>
                  </a:moveTo>
                  <a:cubicBezTo>
                    <a:pt x="6787" y="8322"/>
                    <a:pt x="6513" y="8275"/>
                    <a:pt x="6227" y="8275"/>
                  </a:cubicBezTo>
                  <a:cubicBezTo>
                    <a:pt x="5513" y="8263"/>
                    <a:pt x="4787" y="8263"/>
                    <a:pt x="4084" y="8513"/>
                  </a:cubicBezTo>
                  <a:cubicBezTo>
                    <a:pt x="3703" y="8668"/>
                    <a:pt x="3286" y="8751"/>
                    <a:pt x="2882" y="8870"/>
                  </a:cubicBezTo>
                  <a:cubicBezTo>
                    <a:pt x="2477" y="8989"/>
                    <a:pt x="2084" y="9096"/>
                    <a:pt x="1679" y="9215"/>
                  </a:cubicBezTo>
                  <a:cubicBezTo>
                    <a:pt x="1608" y="9227"/>
                    <a:pt x="1524" y="9263"/>
                    <a:pt x="1465" y="9311"/>
                  </a:cubicBezTo>
                  <a:cubicBezTo>
                    <a:pt x="1441" y="9323"/>
                    <a:pt x="1405" y="9394"/>
                    <a:pt x="1429" y="9442"/>
                  </a:cubicBezTo>
                  <a:cubicBezTo>
                    <a:pt x="1441" y="9489"/>
                    <a:pt x="1489" y="9525"/>
                    <a:pt x="1524" y="9525"/>
                  </a:cubicBezTo>
                  <a:cubicBezTo>
                    <a:pt x="1584" y="9549"/>
                    <a:pt x="1643" y="9525"/>
                    <a:pt x="1703" y="9513"/>
                  </a:cubicBezTo>
                  <a:cubicBezTo>
                    <a:pt x="2143" y="9382"/>
                    <a:pt x="2572" y="9251"/>
                    <a:pt x="3001" y="9096"/>
                  </a:cubicBezTo>
                  <a:cubicBezTo>
                    <a:pt x="4239" y="8680"/>
                    <a:pt x="5489" y="8394"/>
                    <a:pt x="6799" y="8668"/>
                  </a:cubicBezTo>
                  <a:cubicBezTo>
                    <a:pt x="7049" y="8680"/>
                    <a:pt x="7096" y="8561"/>
                    <a:pt x="7061" y="8358"/>
                  </a:cubicBezTo>
                  <a:close/>
                  <a:moveTo>
                    <a:pt x="1822" y="4370"/>
                  </a:moveTo>
                  <a:cubicBezTo>
                    <a:pt x="1917" y="4382"/>
                    <a:pt x="2001" y="4429"/>
                    <a:pt x="2084" y="4405"/>
                  </a:cubicBezTo>
                  <a:cubicBezTo>
                    <a:pt x="2453" y="4310"/>
                    <a:pt x="2822" y="4227"/>
                    <a:pt x="3167" y="4084"/>
                  </a:cubicBezTo>
                  <a:cubicBezTo>
                    <a:pt x="4287" y="3620"/>
                    <a:pt x="5430" y="3429"/>
                    <a:pt x="6632" y="3500"/>
                  </a:cubicBezTo>
                  <a:lnTo>
                    <a:pt x="6906" y="3500"/>
                  </a:lnTo>
                  <a:cubicBezTo>
                    <a:pt x="7085" y="3489"/>
                    <a:pt x="7108" y="3393"/>
                    <a:pt x="7085" y="3239"/>
                  </a:cubicBezTo>
                  <a:cubicBezTo>
                    <a:pt x="7013" y="3215"/>
                    <a:pt x="6977" y="3203"/>
                    <a:pt x="6918" y="3191"/>
                  </a:cubicBezTo>
                  <a:cubicBezTo>
                    <a:pt x="6168" y="3119"/>
                    <a:pt x="5453" y="3239"/>
                    <a:pt x="4727" y="3334"/>
                  </a:cubicBezTo>
                  <a:cubicBezTo>
                    <a:pt x="4084" y="3429"/>
                    <a:pt x="3525" y="3727"/>
                    <a:pt x="2917" y="3870"/>
                  </a:cubicBezTo>
                  <a:cubicBezTo>
                    <a:pt x="2715" y="3917"/>
                    <a:pt x="2513" y="3965"/>
                    <a:pt x="2322" y="4024"/>
                  </a:cubicBezTo>
                  <a:cubicBezTo>
                    <a:pt x="2143" y="4084"/>
                    <a:pt x="1929" y="4096"/>
                    <a:pt x="1822" y="4370"/>
                  </a:cubicBezTo>
                  <a:close/>
                  <a:moveTo>
                    <a:pt x="1608" y="5941"/>
                  </a:moveTo>
                  <a:cubicBezTo>
                    <a:pt x="1727" y="5941"/>
                    <a:pt x="1810" y="5953"/>
                    <a:pt x="1882" y="5941"/>
                  </a:cubicBezTo>
                  <a:cubicBezTo>
                    <a:pt x="3036" y="5644"/>
                    <a:pt x="4179" y="5382"/>
                    <a:pt x="5358" y="5286"/>
                  </a:cubicBezTo>
                  <a:cubicBezTo>
                    <a:pt x="5537" y="5274"/>
                    <a:pt x="5572" y="5167"/>
                    <a:pt x="5572" y="4965"/>
                  </a:cubicBezTo>
                  <a:cubicBezTo>
                    <a:pt x="5311" y="4989"/>
                    <a:pt x="5061" y="5001"/>
                    <a:pt x="4822" y="5048"/>
                  </a:cubicBezTo>
                  <a:cubicBezTo>
                    <a:pt x="3846" y="5239"/>
                    <a:pt x="2882" y="5453"/>
                    <a:pt x="1917" y="5655"/>
                  </a:cubicBezTo>
                  <a:cubicBezTo>
                    <a:pt x="1786" y="5691"/>
                    <a:pt x="1632" y="5703"/>
                    <a:pt x="1608" y="5941"/>
                  </a:cubicBezTo>
                  <a:close/>
                  <a:moveTo>
                    <a:pt x="1858" y="11525"/>
                  </a:moveTo>
                  <a:cubicBezTo>
                    <a:pt x="2001" y="11513"/>
                    <a:pt x="2143" y="11525"/>
                    <a:pt x="2274" y="11490"/>
                  </a:cubicBezTo>
                  <a:cubicBezTo>
                    <a:pt x="2810" y="11370"/>
                    <a:pt x="3334" y="11240"/>
                    <a:pt x="3846" y="11109"/>
                  </a:cubicBezTo>
                  <a:cubicBezTo>
                    <a:pt x="3953" y="11073"/>
                    <a:pt x="4108" y="11061"/>
                    <a:pt x="4072" y="10894"/>
                  </a:cubicBezTo>
                  <a:cubicBezTo>
                    <a:pt x="4037" y="10751"/>
                    <a:pt x="3906" y="10763"/>
                    <a:pt x="3787" y="10775"/>
                  </a:cubicBezTo>
                  <a:cubicBezTo>
                    <a:pt x="3763" y="10775"/>
                    <a:pt x="3739" y="10799"/>
                    <a:pt x="3715" y="10799"/>
                  </a:cubicBezTo>
                  <a:cubicBezTo>
                    <a:pt x="3179" y="10930"/>
                    <a:pt x="2644" y="11061"/>
                    <a:pt x="2108" y="11216"/>
                  </a:cubicBezTo>
                  <a:cubicBezTo>
                    <a:pt x="2001" y="11251"/>
                    <a:pt x="1858" y="11251"/>
                    <a:pt x="1858" y="11525"/>
                  </a:cubicBezTo>
                  <a:close/>
                  <a:moveTo>
                    <a:pt x="5418" y="10716"/>
                  </a:moveTo>
                  <a:cubicBezTo>
                    <a:pt x="5322" y="10680"/>
                    <a:pt x="5275" y="10632"/>
                    <a:pt x="5227" y="10632"/>
                  </a:cubicBezTo>
                  <a:cubicBezTo>
                    <a:pt x="5191" y="10644"/>
                    <a:pt x="5132" y="10704"/>
                    <a:pt x="5132" y="10751"/>
                  </a:cubicBezTo>
                  <a:cubicBezTo>
                    <a:pt x="5132" y="10799"/>
                    <a:pt x="5203" y="10870"/>
                    <a:pt x="5227" y="10870"/>
                  </a:cubicBezTo>
                  <a:cubicBezTo>
                    <a:pt x="5299" y="10835"/>
                    <a:pt x="5334" y="10775"/>
                    <a:pt x="5418" y="107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8"/>
            <p:cNvSpPr/>
            <p:nvPr/>
          </p:nvSpPr>
          <p:spPr>
            <a:xfrm>
              <a:off x="4059425" y="2438225"/>
              <a:ext cx="202725" cy="315850"/>
            </a:xfrm>
            <a:custGeom>
              <a:avLst/>
              <a:gdLst/>
              <a:ahLst/>
              <a:cxnLst/>
              <a:rect l="l" t="t" r="r" b="b"/>
              <a:pathLst>
                <a:path w="8109" h="12634" extrusionOk="0">
                  <a:moveTo>
                    <a:pt x="7870" y="12633"/>
                  </a:moveTo>
                  <a:cubicBezTo>
                    <a:pt x="7513" y="12454"/>
                    <a:pt x="7204" y="12312"/>
                    <a:pt x="6906" y="12133"/>
                  </a:cubicBezTo>
                  <a:cubicBezTo>
                    <a:pt x="6275" y="11800"/>
                    <a:pt x="5608" y="11585"/>
                    <a:pt x="4906" y="11526"/>
                  </a:cubicBezTo>
                  <a:cubicBezTo>
                    <a:pt x="4060" y="11442"/>
                    <a:pt x="3203" y="11335"/>
                    <a:pt x="2358" y="11276"/>
                  </a:cubicBezTo>
                  <a:cubicBezTo>
                    <a:pt x="1882" y="11240"/>
                    <a:pt x="1393" y="11300"/>
                    <a:pt x="905" y="11335"/>
                  </a:cubicBezTo>
                  <a:cubicBezTo>
                    <a:pt x="715" y="11347"/>
                    <a:pt x="512" y="11359"/>
                    <a:pt x="298" y="11359"/>
                  </a:cubicBezTo>
                  <a:cubicBezTo>
                    <a:pt x="262" y="11216"/>
                    <a:pt x="239" y="11085"/>
                    <a:pt x="239" y="10942"/>
                  </a:cubicBezTo>
                  <a:cubicBezTo>
                    <a:pt x="191" y="9966"/>
                    <a:pt x="179" y="8978"/>
                    <a:pt x="131" y="8002"/>
                  </a:cubicBezTo>
                  <a:cubicBezTo>
                    <a:pt x="96" y="7144"/>
                    <a:pt x="24" y="6287"/>
                    <a:pt x="12" y="5442"/>
                  </a:cubicBezTo>
                  <a:cubicBezTo>
                    <a:pt x="0" y="4525"/>
                    <a:pt x="72" y="3620"/>
                    <a:pt x="72" y="2715"/>
                  </a:cubicBezTo>
                  <a:cubicBezTo>
                    <a:pt x="72" y="2060"/>
                    <a:pt x="24" y="1394"/>
                    <a:pt x="0" y="739"/>
                  </a:cubicBezTo>
                  <a:lnTo>
                    <a:pt x="0" y="155"/>
                  </a:lnTo>
                  <a:cubicBezTo>
                    <a:pt x="215" y="96"/>
                    <a:pt x="417" y="1"/>
                    <a:pt x="608" y="1"/>
                  </a:cubicBezTo>
                  <a:cubicBezTo>
                    <a:pt x="2048" y="24"/>
                    <a:pt x="3489" y="143"/>
                    <a:pt x="4858" y="632"/>
                  </a:cubicBezTo>
                  <a:cubicBezTo>
                    <a:pt x="4953" y="655"/>
                    <a:pt x="5037" y="679"/>
                    <a:pt x="5120" y="727"/>
                  </a:cubicBezTo>
                  <a:cubicBezTo>
                    <a:pt x="5906" y="1144"/>
                    <a:pt x="6692" y="1560"/>
                    <a:pt x="7478" y="1989"/>
                  </a:cubicBezTo>
                  <a:cubicBezTo>
                    <a:pt x="7894" y="2215"/>
                    <a:pt x="8109" y="2549"/>
                    <a:pt x="8097" y="3060"/>
                  </a:cubicBezTo>
                  <a:cubicBezTo>
                    <a:pt x="8061" y="5049"/>
                    <a:pt x="8073" y="7049"/>
                    <a:pt x="8061" y="9037"/>
                  </a:cubicBezTo>
                  <a:cubicBezTo>
                    <a:pt x="8061" y="9383"/>
                    <a:pt x="8013" y="9704"/>
                    <a:pt x="8001" y="10049"/>
                  </a:cubicBezTo>
                  <a:cubicBezTo>
                    <a:pt x="7966" y="10716"/>
                    <a:pt x="7954" y="11395"/>
                    <a:pt x="7930" y="12062"/>
                  </a:cubicBezTo>
                  <a:cubicBezTo>
                    <a:pt x="7930" y="12240"/>
                    <a:pt x="7894" y="12419"/>
                    <a:pt x="7870" y="12633"/>
                  </a:cubicBezTo>
                  <a:close/>
                  <a:moveTo>
                    <a:pt x="1370" y="3918"/>
                  </a:moveTo>
                  <a:cubicBezTo>
                    <a:pt x="1346" y="3965"/>
                    <a:pt x="1334" y="4013"/>
                    <a:pt x="1322" y="4037"/>
                  </a:cubicBezTo>
                  <a:cubicBezTo>
                    <a:pt x="1393" y="4096"/>
                    <a:pt x="1453" y="4180"/>
                    <a:pt x="1524" y="4203"/>
                  </a:cubicBezTo>
                  <a:cubicBezTo>
                    <a:pt x="1667" y="4251"/>
                    <a:pt x="1810" y="4251"/>
                    <a:pt x="1941" y="4263"/>
                  </a:cubicBezTo>
                  <a:cubicBezTo>
                    <a:pt x="2858" y="4358"/>
                    <a:pt x="3775" y="4430"/>
                    <a:pt x="4668" y="4656"/>
                  </a:cubicBezTo>
                  <a:cubicBezTo>
                    <a:pt x="5037" y="4739"/>
                    <a:pt x="5394" y="4858"/>
                    <a:pt x="5775" y="4965"/>
                  </a:cubicBezTo>
                  <a:cubicBezTo>
                    <a:pt x="6013" y="5025"/>
                    <a:pt x="6013" y="5025"/>
                    <a:pt x="6108" y="4739"/>
                  </a:cubicBezTo>
                  <a:cubicBezTo>
                    <a:pt x="6037" y="4715"/>
                    <a:pt x="5965" y="4656"/>
                    <a:pt x="5870" y="4632"/>
                  </a:cubicBezTo>
                  <a:cubicBezTo>
                    <a:pt x="5489" y="4537"/>
                    <a:pt x="5084" y="4394"/>
                    <a:pt x="4680" y="4334"/>
                  </a:cubicBezTo>
                  <a:cubicBezTo>
                    <a:pt x="3703" y="4192"/>
                    <a:pt x="2715" y="4061"/>
                    <a:pt x="1739" y="3942"/>
                  </a:cubicBezTo>
                  <a:cubicBezTo>
                    <a:pt x="1608" y="3906"/>
                    <a:pt x="1489" y="3918"/>
                    <a:pt x="1370" y="3918"/>
                  </a:cubicBezTo>
                  <a:close/>
                  <a:moveTo>
                    <a:pt x="6466" y="8025"/>
                  </a:moveTo>
                  <a:cubicBezTo>
                    <a:pt x="6561" y="7823"/>
                    <a:pt x="6549" y="7704"/>
                    <a:pt x="6323" y="7656"/>
                  </a:cubicBezTo>
                  <a:cubicBezTo>
                    <a:pt x="5561" y="7525"/>
                    <a:pt x="4787" y="7359"/>
                    <a:pt x="4025" y="7240"/>
                  </a:cubicBezTo>
                  <a:cubicBezTo>
                    <a:pt x="3310" y="7132"/>
                    <a:pt x="2584" y="7061"/>
                    <a:pt x="1870" y="6978"/>
                  </a:cubicBezTo>
                  <a:cubicBezTo>
                    <a:pt x="1751" y="6954"/>
                    <a:pt x="1632" y="6978"/>
                    <a:pt x="1608" y="7132"/>
                  </a:cubicBezTo>
                  <a:cubicBezTo>
                    <a:pt x="1620" y="7168"/>
                    <a:pt x="1644" y="7228"/>
                    <a:pt x="1667" y="7228"/>
                  </a:cubicBezTo>
                  <a:cubicBezTo>
                    <a:pt x="3287" y="7394"/>
                    <a:pt x="4882" y="7597"/>
                    <a:pt x="6466" y="8025"/>
                  </a:cubicBezTo>
                  <a:close/>
                  <a:moveTo>
                    <a:pt x="6311" y="5823"/>
                  </a:moveTo>
                  <a:cubicBezTo>
                    <a:pt x="6096" y="5751"/>
                    <a:pt x="5918" y="5692"/>
                    <a:pt x="5727" y="5632"/>
                  </a:cubicBezTo>
                  <a:cubicBezTo>
                    <a:pt x="4382" y="5275"/>
                    <a:pt x="3001" y="5216"/>
                    <a:pt x="1644" y="5013"/>
                  </a:cubicBezTo>
                  <a:cubicBezTo>
                    <a:pt x="1608" y="4989"/>
                    <a:pt x="1536" y="5013"/>
                    <a:pt x="1501" y="5025"/>
                  </a:cubicBezTo>
                  <a:cubicBezTo>
                    <a:pt x="1489" y="5025"/>
                    <a:pt x="1465" y="5037"/>
                    <a:pt x="1465" y="5037"/>
                  </a:cubicBezTo>
                  <a:cubicBezTo>
                    <a:pt x="1465" y="5049"/>
                    <a:pt x="1453" y="5073"/>
                    <a:pt x="1441" y="5132"/>
                  </a:cubicBezTo>
                  <a:cubicBezTo>
                    <a:pt x="1513" y="5168"/>
                    <a:pt x="1596" y="5263"/>
                    <a:pt x="1691" y="5275"/>
                  </a:cubicBezTo>
                  <a:cubicBezTo>
                    <a:pt x="2048" y="5335"/>
                    <a:pt x="2417" y="5394"/>
                    <a:pt x="2798" y="5442"/>
                  </a:cubicBezTo>
                  <a:cubicBezTo>
                    <a:pt x="3620" y="5525"/>
                    <a:pt x="4477" y="5620"/>
                    <a:pt x="5275" y="5858"/>
                  </a:cubicBezTo>
                  <a:cubicBezTo>
                    <a:pt x="5537" y="5930"/>
                    <a:pt x="5787" y="6037"/>
                    <a:pt x="6037" y="6120"/>
                  </a:cubicBezTo>
                  <a:cubicBezTo>
                    <a:pt x="6096" y="6144"/>
                    <a:pt x="6156" y="6144"/>
                    <a:pt x="6216" y="6144"/>
                  </a:cubicBezTo>
                  <a:cubicBezTo>
                    <a:pt x="6251" y="6049"/>
                    <a:pt x="6263" y="5966"/>
                    <a:pt x="6311" y="5823"/>
                  </a:cubicBezTo>
                  <a:close/>
                  <a:moveTo>
                    <a:pt x="6311" y="8895"/>
                  </a:moveTo>
                  <a:cubicBezTo>
                    <a:pt x="6025" y="8823"/>
                    <a:pt x="5751" y="8740"/>
                    <a:pt x="5501" y="8668"/>
                  </a:cubicBezTo>
                  <a:cubicBezTo>
                    <a:pt x="4311" y="8264"/>
                    <a:pt x="3108" y="8323"/>
                    <a:pt x="1905" y="8442"/>
                  </a:cubicBezTo>
                  <a:cubicBezTo>
                    <a:pt x="1834" y="8442"/>
                    <a:pt x="1739" y="8537"/>
                    <a:pt x="1715" y="8597"/>
                  </a:cubicBezTo>
                  <a:cubicBezTo>
                    <a:pt x="1703" y="8740"/>
                    <a:pt x="1822" y="8740"/>
                    <a:pt x="1941" y="8728"/>
                  </a:cubicBezTo>
                  <a:cubicBezTo>
                    <a:pt x="1989" y="8728"/>
                    <a:pt x="2013" y="8716"/>
                    <a:pt x="2060" y="8716"/>
                  </a:cubicBezTo>
                  <a:cubicBezTo>
                    <a:pt x="3263" y="8442"/>
                    <a:pt x="4441" y="8609"/>
                    <a:pt x="5608" y="9014"/>
                  </a:cubicBezTo>
                  <a:cubicBezTo>
                    <a:pt x="5811" y="9085"/>
                    <a:pt x="6001" y="9145"/>
                    <a:pt x="6216" y="9204"/>
                  </a:cubicBezTo>
                  <a:cubicBezTo>
                    <a:pt x="6239" y="9145"/>
                    <a:pt x="6275" y="9109"/>
                    <a:pt x="6275" y="9085"/>
                  </a:cubicBezTo>
                  <a:cubicBezTo>
                    <a:pt x="6287" y="9026"/>
                    <a:pt x="6287" y="8978"/>
                    <a:pt x="6311" y="8895"/>
                  </a:cubicBezTo>
                  <a:close/>
                  <a:moveTo>
                    <a:pt x="6406" y="10216"/>
                  </a:moveTo>
                  <a:cubicBezTo>
                    <a:pt x="6370" y="10192"/>
                    <a:pt x="6346" y="10169"/>
                    <a:pt x="6323" y="10157"/>
                  </a:cubicBezTo>
                  <a:cubicBezTo>
                    <a:pt x="5096" y="9847"/>
                    <a:pt x="3846" y="9633"/>
                    <a:pt x="2584" y="9549"/>
                  </a:cubicBezTo>
                  <a:cubicBezTo>
                    <a:pt x="2453" y="9526"/>
                    <a:pt x="2298" y="9526"/>
                    <a:pt x="2167" y="9549"/>
                  </a:cubicBezTo>
                  <a:cubicBezTo>
                    <a:pt x="2120" y="9549"/>
                    <a:pt x="2084" y="9633"/>
                    <a:pt x="2036" y="9692"/>
                  </a:cubicBezTo>
                  <a:cubicBezTo>
                    <a:pt x="2084" y="9740"/>
                    <a:pt x="2120" y="9799"/>
                    <a:pt x="2167" y="9799"/>
                  </a:cubicBezTo>
                  <a:cubicBezTo>
                    <a:pt x="2263" y="9811"/>
                    <a:pt x="2346" y="9799"/>
                    <a:pt x="2441" y="9811"/>
                  </a:cubicBezTo>
                  <a:cubicBezTo>
                    <a:pt x="3001" y="9859"/>
                    <a:pt x="3572" y="9859"/>
                    <a:pt x="4108" y="9966"/>
                  </a:cubicBezTo>
                  <a:cubicBezTo>
                    <a:pt x="4822" y="10097"/>
                    <a:pt x="5513" y="10311"/>
                    <a:pt x="6216" y="10490"/>
                  </a:cubicBezTo>
                  <a:cubicBezTo>
                    <a:pt x="6251" y="10502"/>
                    <a:pt x="6287" y="10490"/>
                    <a:pt x="6346" y="10490"/>
                  </a:cubicBezTo>
                  <a:cubicBezTo>
                    <a:pt x="6370" y="10395"/>
                    <a:pt x="6394" y="10311"/>
                    <a:pt x="6406" y="102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8"/>
            <p:cNvSpPr/>
            <p:nvPr/>
          </p:nvSpPr>
          <p:spPr>
            <a:xfrm>
              <a:off x="4031450" y="2469475"/>
              <a:ext cx="224450" cy="309300"/>
            </a:xfrm>
            <a:custGeom>
              <a:avLst/>
              <a:gdLst/>
              <a:ahLst/>
              <a:cxnLst/>
              <a:rect l="l" t="t" r="r" b="b"/>
              <a:pathLst>
                <a:path w="8978" h="12372" extrusionOk="0">
                  <a:moveTo>
                    <a:pt x="679" y="84"/>
                  </a:moveTo>
                  <a:cubicBezTo>
                    <a:pt x="691" y="275"/>
                    <a:pt x="715" y="453"/>
                    <a:pt x="715" y="632"/>
                  </a:cubicBezTo>
                  <a:cubicBezTo>
                    <a:pt x="727" y="2132"/>
                    <a:pt x="715" y="3644"/>
                    <a:pt x="738" y="5144"/>
                  </a:cubicBezTo>
                  <a:cubicBezTo>
                    <a:pt x="750" y="5978"/>
                    <a:pt x="846" y="6799"/>
                    <a:pt x="881" y="7633"/>
                  </a:cubicBezTo>
                  <a:cubicBezTo>
                    <a:pt x="905" y="8526"/>
                    <a:pt x="893" y="9419"/>
                    <a:pt x="893" y="10312"/>
                  </a:cubicBezTo>
                  <a:cubicBezTo>
                    <a:pt x="893" y="10466"/>
                    <a:pt x="965" y="10693"/>
                    <a:pt x="1119" y="10704"/>
                  </a:cubicBezTo>
                  <a:cubicBezTo>
                    <a:pt x="1155" y="10704"/>
                    <a:pt x="1215" y="10704"/>
                    <a:pt x="1262" y="10693"/>
                  </a:cubicBezTo>
                  <a:cubicBezTo>
                    <a:pt x="2512" y="10419"/>
                    <a:pt x="3941" y="10490"/>
                    <a:pt x="5191" y="10645"/>
                  </a:cubicBezTo>
                  <a:cubicBezTo>
                    <a:pt x="5799" y="10716"/>
                    <a:pt x="6430" y="10823"/>
                    <a:pt x="7037" y="10943"/>
                  </a:cubicBezTo>
                  <a:cubicBezTo>
                    <a:pt x="7311" y="11002"/>
                    <a:pt x="7549" y="11121"/>
                    <a:pt x="7799" y="11240"/>
                  </a:cubicBezTo>
                  <a:cubicBezTo>
                    <a:pt x="8025" y="11347"/>
                    <a:pt x="8227" y="11466"/>
                    <a:pt x="8454" y="11585"/>
                  </a:cubicBezTo>
                  <a:cubicBezTo>
                    <a:pt x="8644" y="11693"/>
                    <a:pt x="8870" y="11633"/>
                    <a:pt x="8978" y="11871"/>
                  </a:cubicBezTo>
                  <a:cubicBezTo>
                    <a:pt x="8930" y="11895"/>
                    <a:pt x="8918" y="11943"/>
                    <a:pt x="8894" y="11943"/>
                  </a:cubicBezTo>
                  <a:cubicBezTo>
                    <a:pt x="7680" y="11990"/>
                    <a:pt x="6477" y="12002"/>
                    <a:pt x="5251" y="12062"/>
                  </a:cubicBezTo>
                  <a:cubicBezTo>
                    <a:pt x="4572" y="12086"/>
                    <a:pt x="3882" y="12169"/>
                    <a:pt x="3203" y="12228"/>
                  </a:cubicBezTo>
                  <a:cubicBezTo>
                    <a:pt x="2751" y="12252"/>
                    <a:pt x="2322" y="12264"/>
                    <a:pt x="1870" y="12300"/>
                  </a:cubicBezTo>
                  <a:cubicBezTo>
                    <a:pt x="1512" y="12312"/>
                    <a:pt x="1143" y="12347"/>
                    <a:pt x="786" y="12359"/>
                  </a:cubicBezTo>
                  <a:cubicBezTo>
                    <a:pt x="619" y="12371"/>
                    <a:pt x="465" y="12359"/>
                    <a:pt x="262" y="12359"/>
                  </a:cubicBezTo>
                  <a:cubicBezTo>
                    <a:pt x="238" y="12109"/>
                    <a:pt x="203" y="11895"/>
                    <a:pt x="203" y="11705"/>
                  </a:cubicBezTo>
                  <a:cubicBezTo>
                    <a:pt x="179" y="10895"/>
                    <a:pt x="131" y="10097"/>
                    <a:pt x="119" y="9288"/>
                  </a:cubicBezTo>
                  <a:cubicBezTo>
                    <a:pt x="107" y="8037"/>
                    <a:pt x="119" y="6811"/>
                    <a:pt x="107" y="5561"/>
                  </a:cubicBezTo>
                  <a:cubicBezTo>
                    <a:pt x="84" y="3930"/>
                    <a:pt x="48" y="2311"/>
                    <a:pt x="12" y="703"/>
                  </a:cubicBezTo>
                  <a:cubicBezTo>
                    <a:pt x="0" y="25"/>
                    <a:pt x="12" y="1"/>
                    <a:pt x="703" y="48"/>
                  </a:cubicBezTo>
                  <a:cubicBezTo>
                    <a:pt x="727" y="13"/>
                    <a:pt x="596" y="48"/>
                    <a:pt x="679" y="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8"/>
            <p:cNvSpPr/>
            <p:nvPr/>
          </p:nvSpPr>
          <p:spPr>
            <a:xfrm>
              <a:off x="4283250" y="2455200"/>
              <a:ext cx="238150" cy="312850"/>
            </a:xfrm>
            <a:custGeom>
              <a:avLst/>
              <a:gdLst/>
              <a:ahLst/>
              <a:cxnLst/>
              <a:rect l="l" t="t" r="r" b="b"/>
              <a:pathLst>
                <a:path w="9526" h="12514" extrusionOk="0">
                  <a:moveTo>
                    <a:pt x="9050" y="0"/>
                  </a:moveTo>
                  <a:cubicBezTo>
                    <a:pt x="9300" y="12"/>
                    <a:pt x="9240" y="48"/>
                    <a:pt x="9478" y="60"/>
                  </a:cubicBezTo>
                  <a:cubicBezTo>
                    <a:pt x="9502" y="191"/>
                    <a:pt x="9526" y="298"/>
                    <a:pt x="9526" y="381"/>
                  </a:cubicBezTo>
                  <a:cubicBezTo>
                    <a:pt x="9514" y="1143"/>
                    <a:pt x="9502" y="1917"/>
                    <a:pt x="9455" y="2679"/>
                  </a:cubicBezTo>
                  <a:cubicBezTo>
                    <a:pt x="9407" y="3632"/>
                    <a:pt x="9347" y="4560"/>
                    <a:pt x="9300" y="5501"/>
                  </a:cubicBezTo>
                  <a:cubicBezTo>
                    <a:pt x="9288" y="5739"/>
                    <a:pt x="9335" y="5965"/>
                    <a:pt x="9335" y="6203"/>
                  </a:cubicBezTo>
                  <a:cubicBezTo>
                    <a:pt x="9324" y="8216"/>
                    <a:pt x="9300" y="10216"/>
                    <a:pt x="9276" y="12228"/>
                  </a:cubicBezTo>
                  <a:cubicBezTo>
                    <a:pt x="9276" y="12287"/>
                    <a:pt x="9264" y="12347"/>
                    <a:pt x="9240" y="12442"/>
                  </a:cubicBezTo>
                  <a:cubicBezTo>
                    <a:pt x="9157" y="12442"/>
                    <a:pt x="9085" y="12454"/>
                    <a:pt x="9002" y="12454"/>
                  </a:cubicBezTo>
                  <a:cubicBezTo>
                    <a:pt x="7216" y="12335"/>
                    <a:pt x="5430" y="12287"/>
                    <a:pt x="3644" y="12371"/>
                  </a:cubicBezTo>
                  <a:cubicBezTo>
                    <a:pt x="3501" y="12371"/>
                    <a:pt x="3335" y="12407"/>
                    <a:pt x="3192" y="12418"/>
                  </a:cubicBezTo>
                  <a:lnTo>
                    <a:pt x="239" y="12514"/>
                  </a:lnTo>
                  <a:cubicBezTo>
                    <a:pt x="180" y="12514"/>
                    <a:pt x="120" y="12502"/>
                    <a:pt x="1" y="12466"/>
                  </a:cubicBezTo>
                  <a:cubicBezTo>
                    <a:pt x="275" y="12228"/>
                    <a:pt x="537" y="12371"/>
                    <a:pt x="811" y="12252"/>
                  </a:cubicBezTo>
                  <a:cubicBezTo>
                    <a:pt x="1906" y="11752"/>
                    <a:pt x="3085" y="11514"/>
                    <a:pt x="4240" y="11264"/>
                  </a:cubicBezTo>
                  <a:cubicBezTo>
                    <a:pt x="5311" y="11025"/>
                    <a:pt x="6668" y="10835"/>
                    <a:pt x="7776" y="10823"/>
                  </a:cubicBezTo>
                  <a:cubicBezTo>
                    <a:pt x="7978" y="10823"/>
                    <a:pt x="8145" y="10740"/>
                    <a:pt x="8347" y="10680"/>
                  </a:cubicBezTo>
                  <a:cubicBezTo>
                    <a:pt x="8502" y="10644"/>
                    <a:pt x="8621" y="10263"/>
                    <a:pt x="8633" y="10121"/>
                  </a:cubicBezTo>
                  <a:cubicBezTo>
                    <a:pt x="8669" y="9585"/>
                    <a:pt x="8704" y="9037"/>
                    <a:pt x="8740" y="8501"/>
                  </a:cubicBezTo>
                  <a:cubicBezTo>
                    <a:pt x="8764" y="7930"/>
                    <a:pt x="8764" y="7370"/>
                    <a:pt x="8788" y="6787"/>
                  </a:cubicBezTo>
                  <a:cubicBezTo>
                    <a:pt x="8812" y="5953"/>
                    <a:pt x="8847" y="5132"/>
                    <a:pt x="8871" y="4298"/>
                  </a:cubicBezTo>
                  <a:cubicBezTo>
                    <a:pt x="8883" y="3798"/>
                    <a:pt x="8919" y="3286"/>
                    <a:pt x="8931" y="2786"/>
                  </a:cubicBezTo>
                  <a:cubicBezTo>
                    <a:pt x="8966" y="1977"/>
                    <a:pt x="8978" y="1179"/>
                    <a:pt x="8990" y="369"/>
                  </a:cubicBezTo>
                  <a:cubicBezTo>
                    <a:pt x="9026" y="286"/>
                    <a:pt x="9038" y="167"/>
                    <a:pt x="90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8"/>
            <p:cNvSpPr/>
            <p:nvPr/>
          </p:nvSpPr>
          <p:spPr>
            <a:xfrm>
              <a:off x="4395175" y="2696000"/>
              <a:ext cx="7475" cy="6575"/>
            </a:xfrm>
            <a:custGeom>
              <a:avLst/>
              <a:gdLst/>
              <a:ahLst/>
              <a:cxnLst/>
              <a:rect l="l" t="t" r="r" b="b"/>
              <a:pathLst>
                <a:path w="299" h="263" extrusionOk="0">
                  <a:moveTo>
                    <a:pt x="298" y="96"/>
                  </a:moveTo>
                  <a:cubicBezTo>
                    <a:pt x="215" y="179"/>
                    <a:pt x="167" y="239"/>
                    <a:pt x="108" y="250"/>
                  </a:cubicBezTo>
                  <a:cubicBezTo>
                    <a:pt x="96" y="262"/>
                    <a:pt x="1" y="179"/>
                    <a:pt x="1" y="131"/>
                  </a:cubicBezTo>
                  <a:cubicBezTo>
                    <a:pt x="1" y="84"/>
                    <a:pt x="60" y="24"/>
                    <a:pt x="108" y="12"/>
                  </a:cubicBezTo>
                  <a:cubicBezTo>
                    <a:pt x="155" y="0"/>
                    <a:pt x="215" y="60"/>
                    <a:pt x="298" y="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8"/>
            <p:cNvSpPr/>
            <p:nvPr/>
          </p:nvSpPr>
          <p:spPr>
            <a:xfrm>
              <a:off x="4299625" y="2457275"/>
              <a:ext cx="158675" cy="55700"/>
            </a:xfrm>
            <a:custGeom>
              <a:avLst/>
              <a:gdLst/>
              <a:ahLst/>
              <a:cxnLst/>
              <a:rect l="l" t="t" r="r" b="b"/>
              <a:pathLst>
                <a:path w="6347" h="2228" extrusionOk="0">
                  <a:moveTo>
                    <a:pt x="5930" y="1"/>
                  </a:moveTo>
                  <a:lnTo>
                    <a:pt x="5835" y="1"/>
                  </a:lnTo>
                  <a:cubicBezTo>
                    <a:pt x="5073" y="36"/>
                    <a:pt x="4180" y="108"/>
                    <a:pt x="3323" y="465"/>
                  </a:cubicBezTo>
                  <a:cubicBezTo>
                    <a:pt x="2632" y="739"/>
                    <a:pt x="1918" y="1001"/>
                    <a:pt x="1239" y="1251"/>
                  </a:cubicBezTo>
                  <a:cubicBezTo>
                    <a:pt x="965" y="1358"/>
                    <a:pt x="691" y="1453"/>
                    <a:pt x="418" y="1548"/>
                  </a:cubicBezTo>
                  <a:cubicBezTo>
                    <a:pt x="275" y="1608"/>
                    <a:pt x="37" y="1703"/>
                    <a:pt x="13" y="2048"/>
                  </a:cubicBezTo>
                  <a:lnTo>
                    <a:pt x="1" y="2227"/>
                  </a:lnTo>
                  <a:lnTo>
                    <a:pt x="179" y="2203"/>
                  </a:lnTo>
                  <a:cubicBezTo>
                    <a:pt x="215" y="2203"/>
                    <a:pt x="251" y="2203"/>
                    <a:pt x="287" y="2191"/>
                  </a:cubicBezTo>
                  <a:cubicBezTo>
                    <a:pt x="358" y="2191"/>
                    <a:pt x="418" y="2179"/>
                    <a:pt x="477" y="2168"/>
                  </a:cubicBezTo>
                  <a:cubicBezTo>
                    <a:pt x="1418" y="1763"/>
                    <a:pt x="2430" y="1370"/>
                    <a:pt x="3585" y="989"/>
                  </a:cubicBezTo>
                  <a:cubicBezTo>
                    <a:pt x="4168" y="798"/>
                    <a:pt x="4859" y="596"/>
                    <a:pt x="5585" y="596"/>
                  </a:cubicBezTo>
                  <a:cubicBezTo>
                    <a:pt x="5668" y="596"/>
                    <a:pt x="5775" y="596"/>
                    <a:pt x="5871" y="620"/>
                  </a:cubicBezTo>
                  <a:lnTo>
                    <a:pt x="5906" y="620"/>
                  </a:lnTo>
                  <a:cubicBezTo>
                    <a:pt x="5954" y="620"/>
                    <a:pt x="6002" y="632"/>
                    <a:pt x="6025" y="632"/>
                  </a:cubicBezTo>
                  <a:cubicBezTo>
                    <a:pt x="6073" y="632"/>
                    <a:pt x="6180" y="632"/>
                    <a:pt x="6263" y="536"/>
                  </a:cubicBezTo>
                  <a:cubicBezTo>
                    <a:pt x="6323" y="477"/>
                    <a:pt x="6347" y="405"/>
                    <a:pt x="6347" y="322"/>
                  </a:cubicBezTo>
                  <a:cubicBezTo>
                    <a:pt x="6323" y="203"/>
                    <a:pt x="6263" y="1"/>
                    <a:pt x="59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8"/>
            <p:cNvSpPr/>
            <p:nvPr/>
          </p:nvSpPr>
          <p:spPr>
            <a:xfrm>
              <a:off x="4299025" y="2666525"/>
              <a:ext cx="152150" cy="37825"/>
            </a:xfrm>
            <a:custGeom>
              <a:avLst/>
              <a:gdLst/>
              <a:ahLst/>
              <a:cxnLst/>
              <a:rect l="l" t="t" r="r" b="b"/>
              <a:pathLst>
                <a:path w="6086" h="1513" extrusionOk="0">
                  <a:moveTo>
                    <a:pt x="5776" y="48"/>
                  </a:moveTo>
                  <a:cubicBezTo>
                    <a:pt x="5668" y="13"/>
                    <a:pt x="5561" y="1"/>
                    <a:pt x="5454" y="1"/>
                  </a:cubicBezTo>
                  <a:lnTo>
                    <a:pt x="5418" y="1"/>
                  </a:lnTo>
                  <a:cubicBezTo>
                    <a:pt x="4680" y="48"/>
                    <a:pt x="4013" y="72"/>
                    <a:pt x="3359" y="144"/>
                  </a:cubicBezTo>
                  <a:cubicBezTo>
                    <a:pt x="3001" y="191"/>
                    <a:pt x="2620" y="251"/>
                    <a:pt x="2156" y="370"/>
                  </a:cubicBezTo>
                  <a:cubicBezTo>
                    <a:pt x="1739" y="477"/>
                    <a:pt x="1323" y="608"/>
                    <a:pt x="918" y="727"/>
                  </a:cubicBezTo>
                  <a:cubicBezTo>
                    <a:pt x="751" y="775"/>
                    <a:pt x="596" y="822"/>
                    <a:pt x="442" y="870"/>
                  </a:cubicBezTo>
                  <a:lnTo>
                    <a:pt x="394" y="894"/>
                  </a:lnTo>
                  <a:cubicBezTo>
                    <a:pt x="322" y="917"/>
                    <a:pt x="239" y="941"/>
                    <a:pt x="156" y="977"/>
                  </a:cubicBezTo>
                  <a:cubicBezTo>
                    <a:pt x="72" y="1025"/>
                    <a:pt x="1" y="1191"/>
                    <a:pt x="37" y="1298"/>
                  </a:cubicBezTo>
                  <a:cubicBezTo>
                    <a:pt x="72" y="1382"/>
                    <a:pt x="156" y="1453"/>
                    <a:pt x="251" y="1501"/>
                  </a:cubicBezTo>
                  <a:cubicBezTo>
                    <a:pt x="275" y="1513"/>
                    <a:pt x="311" y="1513"/>
                    <a:pt x="334" y="1513"/>
                  </a:cubicBezTo>
                  <a:cubicBezTo>
                    <a:pt x="382" y="1513"/>
                    <a:pt x="442" y="1501"/>
                    <a:pt x="477" y="1489"/>
                  </a:cubicBezTo>
                  <a:lnTo>
                    <a:pt x="501" y="1477"/>
                  </a:lnTo>
                  <a:cubicBezTo>
                    <a:pt x="715" y="1418"/>
                    <a:pt x="918" y="1358"/>
                    <a:pt x="1108" y="1298"/>
                  </a:cubicBezTo>
                  <a:cubicBezTo>
                    <a:pt x="1489" y="1179"/>
                    <a:pt x="1870" y="1072"/>
                    <a:pt x="2239" y="965"/>
                  </a:cubicBezTo>
                  <a:cubicBezTo>
                    <a:pt x="2442" y="906"/>
                    <a:pt x="2632" y="858"/>
                    <a:pt x="2823" y="834"/>
                  </a:cubicBezTo>
                  <a:lnTo>
                    <a:pt x="3073" y="786"/>
                  </a:lnTo>
                  <a:cubicBezTo>
                    <a:pt x="3656" y="703"/>
                    <a:pt x="4263" y="608"/>
                    <a:pt x="4847" y="608"/>
                  </a:cubicBezTo>
                  <a:cubicBezTo>
                    <a:pt x="5085" y="608"/>
                    <a:pt x="5311" y="620"/>
                    <a:pt x="5537" y="656"/>
                  </a:cubicBezTo>
                  <a:lnTo>
                    <a:pt x="5621" y="656"/>
                  </a:lnTo>
                  <a:cubicBezTo>
                    <a:pt x="5776" y="656"/>
                    <a:pt x="5978" y="584"/>
                    <a:pt x="6049" y="263"/>
                  </a:cubicBezTo>
                  <a:lnTo>
                    <a:pt x="6085" y="120"/>
                  </a:lnTo>
                  <a:lnTo>
                    <a:pt x="5930" y="84"/>
                  </a:lnTo>
                  <a:cubicBezTo>
                    <a:pt x="5871" y="72"/>
                    <a:pt x="5823" y="60"/>
                    <a:pt x="5776" y="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8"/>
            <p:cNvSpPr/>
            <p:nvPr/>
          </p:nvSpPr>
          <p:spPr>
            <a:xfrm>
              <a:off x="4296650" y="2634075"/>
              <a:ext cx="152125" cy="38125"/>
            </a:xfrm>
            <a:custGeom>
              <a:avLst/>
              <a:gdLst/>
              <a:ahLst/>
              <a:cxnLst/>
              <a:rect l="l" t="t" r="r" b="b"/>
              <a:pathLst>
                <a:path w="6085" h="1525" extrusionOk="0">
                  <a:moveTo>
                    <a:pt x="251" y="1525"/>
                  </a:moveTo>
                  <a:lnTo>
                    <a:pt x="334" y="1525"/>
                  </a:lnTo>
                  <a:cubicBezTo>
                    <a:pt x="394" y="1525"/>
                    <a:pt x="453" y="1501"/>
                    <a:pt x="525" y="1489"/>
                  </a:cubicBezTo>
                  <a:lnTo>
                    <a:pt x="727" y="1430"/>
                  </a:lnTo>
                  <a:cubicBezTo>
                    <a:pt x="1108" y="1311"/>
                    <a:pt x="1477" y="1203"/>
                    <a:pt x="1846" y="1072"/>
                  </a:cubicBezTo>
                  <a:cubicBezTo>
                    <a:pt x="2953" y="703"/>
                    <a:pt x="3799" y="537"/>
                    <a:pt x="4620" y="537"/>
                  </a:cubicBezTo>
                  <a:cubicBezTo>
                    <a:pt x="4978" y="537"/>
                    <a:pt x="5311" y="572"/>
                    <a:pt x="5656" y="644"/>
                  </a:cubicBezTo>
                  <a:cubicBezTo>
                    <a:pt x="5704" y="656"/>
                    <a:pt x="5728" y="656"/>
                    <a:pt x="5775" y="656"/>
                  </a:cubicBezTo>
                  <a:cubicBezTo>
                    <a:pt x="5882" y="656"/>
                    <a:pt x="5954" y="632"/>
                    <a:pt x="6001" y="572"/>
                  </a:cubicBezTo>
                  <a:cubicBezTo>
                    <a:pt x="6085" y="465"/>
                    <a:pt x="6085" y="334"/>
                    <a:pt x="6073" y="215"/>
                  </a:cubicBezTo>
                  <a:lnTo>
                    <a:pt x="6061" y="96"/>
                  </a:lnTo>
                  <a:lnTo>
                    <a:pt x="5942" y="72"/>
                  </a:lnTo>
                  <a:cubicBezTo>
                    <a:pt x="5847" y="60"/>
                    <a:pt x="5763" y="60"/>
                    <a:pt x="5668" y="49"/>
                  </a:cubicBezTo>
                  <a:cubicBezTo>
                    <a:pt x="5478" y="13"/>
                    <a:pt x="5275" y="1"/>
                    <a:pt x="5073" y="1"/>
                  </a:cubicBezTo>
                  <a:lnTo>
                    <a:pt x="4632" y="1"/>
                  </a:lnTo>
                  <a:cubicBezTo>
                    <a:pt x="4061" y="1"/>
                    <a:pt x="3442" y="37"/>
                    <a:pt x="2846" y="251"/>
                  </a:cubicBezTo>
                  <a:cubicBezTo>
                    <a:pt x="2549" y="358"/>
                    <a:pt x="2239" y="453"/>
                    <a:pt x="1941" y="525"/>
                  </a:cubicBezTo>
                  <a:lnTo>
                    <a:pt x="1620" y="608"/>
                  </a:lnTo>
                  <a:lnTo>
                    <a:pt x="953" y="787"/>
                  </a:lnTo>
                  <a:cubicBezTo>
                    <a:pt x="763" y="834"/>
                    <a:pt x="572" y="894"/>
                    <a:pt x="394" y="953"/>
                  </a:cubicBezTo>
                  <a:cubicBezTo>
                    <a:pt x="298" y="989"/>
                    <a:pt x="215" y="1013"/>
                    <a:pt x="132" y="1061"/>
                  </a:cubicBezTo>
                  <a:cubicBezTo>
                    <a:pt x="48" y="1120"/>
                    <a:pt x="1" y="1251"/>
                    <a:pt x="36" y="1358"/>
                  </a:cubicBezTo>
                  <a:cubicBezTo>
                    <a:pt x="60" y="1418"/>
                    <a:pt x="167" y="1501"/>
                    <a:pt x="251" y="15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8"/>
            <p:cNvSpPr/>
            <p:nvPr/>
          </p:nvSpPr>
          <p:spPr>
            <a:xfrm>
              <a:off x="4297550" y="2588250"/>
              <a:ext cx="152125" cy="38425"/>
            </a:xfrm>
            <a:custGeom>
              <a:avLst/>
              <a:gdLst/>
              <a:ahLst/>
              <a:cxnLst/>
              <a:rect l="l" t="t" r="r" b="b"/>
              <a:pathLst>
                <a:path w="6085" h="1537" extrusionOk="0">
                  <a:moveTo>
                    <a:pt x="227" y="1536"/>
                  </a:moveTo>
                  <a:lnTo>
                    <a:pt x="310" y="1536"/>
                  </a:lnTo>
                  <a:cubicBezTo>
                    <a:pt x="370" y="1536"/>
                    <a:pt x="429" y="1524"/>
                    <a:pt x="501" y="1512"/>
                  </a:cubicBezTo>
                  <a:lnTo>
                    <a:pt x="727" y="1429"/>
                  </a:lnTo>
                  <a:cubicBezTo>
                    <a:pt x="1096" y="1310"/>
                    <a:pt x="1465" y="1215"/>
                    <a:pt x="1834" y="1072"/>
                  </a:cubicBezTo>
                  <a:cubicBezTo>
                    <a:pt x="2941" y="703"/>
                    <a:pt x="3787" y="536"/>
                    <a:pt x="4608" y="536"/>
                  </a:cubicBezTo>
                  <a:cubicBezTo>
                    <a:pt x="4965" y="536"/>
                    <a:pt x="5311" y="572"/>
                    <a:pt x="5644" y="643"/>
                  </a:cubicBezTo>
                  <a:cubicBezTo>
                    <a:pt x="5692" y="655"/>
                    <a:pt x="5727" y="655"/>
                    <a:pt x="5763" y="655"/>
                  </a:cubicBezTo>
                  <a:cubicBezTo>
                    <a:pt x="5870" y="655"/>
                    <a:pt x="5942" y="631"/>
                    <a:pt x="5989" y="572"/>
                  </a:cubicBezTo>
                  <a:cubicBezTo>
                    <a:pt x="6085" y="465"/>
                    <a:pt x="6085" y="334"/>
                    <a:pt x="6061" y="215"/>
                  </a:cubicBezTo>
                  <a:lnTo>
                    <a:pt x="6049" y="96"/>
                  </a:lnTo>
                  <a:lnTo>
                    <a:pt x="5930" y="84"/>
                  </a:lnTo>
                  <a:cubicBezTo>
                    <a:pt x="5846" y="60"/>
                    <a:pt x="5751" y="60"/>
                    <a:pt x="5668" y="48"/>
                  </a:cubicBezTo>
                  <a:cubicBezTo>
                    <a:pt x="5477" y="24"/>
                    <a:pt x="5263" y="0"/>
                    <a:pt x="5073" y="0"/>
                  </a:cubicBezTo>
                  <a:lnTo>
                    <a:pt x="4620" y="0"/>
                  </a:lnTo>
                  <a:cubicBezTo>
                    <a:pt x="4060" y="0"/>
                    <a:pt x="3429" y="36"/>
                    <a:pt x="2834" y="250"/>
                  </a:cubicBezTo>
                  <a:cubicBezTo>
                    <a:pt x="2536" y="358"/>
                    <a:pt x="2227" y="453"/>
                    <a:pt x="1929" y="524"/>
                  </a:cubicBezTo>
                  <a:lnTo>
                    <a:pt x="1620" y="619"/>
                  </a:lnTo>
                  <a:lnTo>
                    <a:pt x="953" y="798"/>
                  </a:lnTo>
                  <a:cubicBezTo>
                    <a:pt x="751" y="834"/>
                    <a:pt x="572" y="893"/>
                    <a:pt x="381" y="941"/>
                  </a:cubicBezTo>
                  <a:cubicBezTo>
                    <a:pt x="298" y="977"/>
                    <a:pt x="203" y="1000"/>
                    <a:pt x="131" y="1048"/>
                  </a:cubicBezTo>
                  <a:cubicBezTo>
                    <a:pt x="36" y="1108"/>
                    <a:pt x="0" y="1239"/>
                    <a:pt x="24" y="1346"/>
                  </a:cubicBezTo>
                  <a:cubicBezTo>
                    <a:pt x="24" y="1429"/>
                    <a:pt x="143" y="1524"/>
                    <a:pt x="227" y="1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8"/>
            <p:cNvSpPr/>
            <p:nvPr/>
          </p:nvSpPr>
          <p:spPr>
            <a:xfrm>
              <a:off x="4305575" y="2506100"/>
              <a:ext cx="144100" cy="38425"/>
            </a:xfrm>
            <a:custGeom>
              <a:avLst/>
              <a:gdLst/>
              <a:ahLst/>
              <a:cxnLst/>
              <a:rect l="l" t="t" r="r" b="b"/>
              <a:pathLst>
                <a:path w="5764" h="1537" extrusionOk="0">
                  <a:moveTo>
                    <a:pt x="430" y="1536"/>
                  </a:moveTo>
                  <a:cubicBezTo>
                    <a:pt x="465" y="1536"/>
                    <a:pt x="477" y="1536"/>
                    <a:pt x="501" y="1524"/>
                  </a:cubicBezTo>
                  <a:cubicBezTo>
                    <a:pt x="584" y="1500"/>
                    <a:pt x="668" y="1477"/>
                    <a:pt x="739" y="1465"/>
                  </a:cubicBezTo>
                  <a:cubicBezTo>
                    <a:pt x="1037" y="1381"/>
                    <a:pt x="1358" y="1310"/>
                    <a:pt x="1632" y="1191"/>
                  </a:cubicBezTo>
                  <a:cubicBezTo>
                    <a:pt x="2573" y="810"/>
                    <a:pt x="3573" y="607"/>
                    <a:pt x="4585" y="607"/>
                  </a:cubicBezTo>
                  <a:cubicBezTo>
                    <a:pt x="4763" y="607"/>
                    <a:pt x="4942" y="607"/>
                    <a:pt x="5121" y="631"/>
                  </a:cubicBezTo>
                  <a:lnTo>
                    <a:pt x="5287" y="631"/>
                  </a:lnTo>
                  <a:lnTo>
                    <a:pt x="5406" y="631"/>
                  </a:lnTo>
                  <a:cubicBezTo>
                    <a:pt x="5525" y="631"/>
                    <a:pt x="5609" y="584"/>
                    <a:pt x="5668" y="512"/>
                  </a:cubicBezTo>
                  <a:cubicBezTo>
                    <a:pt x="5764" y="393"/>
                    <a:pt x="5728" y="238"/>
                    <a:pt x="5716" y="179"/>
                  </a:cubicBezTo>
                  <a:lnTo>
                    <a:pt x="5704" y="95"/>
                  </a:lnTo>
                  <a:lnTo>
                    <a:pt x="5609" y="72"/>
                  </a:lnTo>
                  <a:cubicBezTo>
                    <a:pt x="5597" y="72"/>
                    <a:pt x="5561" y="60"/>
                    <a:pt x="5549" y="60"/>
                  </a:cubicBezTo>
                  <a:cubicBezTo>
                    <a:pt x="5502" y="48"/>
                    <a:pt x="5478" y="48"/>
                    <a:pt x="5418" y="36"/>
                  </a:cubicBezTo>
                  <a:cubicBezTo>
                    <a:pt x="5252" y="12"/>
                    <a:pt x="5085" y="0"/>
                    <a:pt x="4906" y="0"/>
                  </a:cubicBezTo>
                  <a:cubicBezTo>
                    <a:pt x="4394" y="0"/>
                    <a:pt x="3882" y="72"/>
                    <a:pt x="3382" y="131"/>
                  </a:cubicBezTo>
                  <a:lnTo>
                    <a:pt x="3144" y="167"/>
                  </a:lnTo>
                  <a:cubicBezTo>
                    <a:pt x="2739" y="226"/>
                    <a:pt x="2346" y="357"/>
                    <a:pt x="1977" y="476"/>
                  </a:cubicBezTo>
                  <a:cubicBezTo>
                    <a:pt x="1739" y="572"/>
                    <a:pt x="1501" y="643"/>
                    <a:pt x="1263" y="703"/>
                  </a:cubicBezTo>
                  <a:cubicBezTo>
                    <a:pt x="1192" y="715"/>
                    <a:pt x="1132" y="726"/>
                    <a:pt x="1061" y="750"/>
                  </a:cubicBezTo>
                  <a:cubicBezTo>
                    <a:pt x="918" y="774"/>
                    <a:pt x="787" y="810"/>
                    <a:pt x="644" y="846"/>
                  </a:cubicBezTo>
                  <a:cubicBezTo>
                    <a:pt x="608" y="869"/>
                    <a:pt x="584" y="869"/>
                    <a:pt x="549" y="881"/>
                  </a:cubicBezTo>
                  <a:cubicBezTo>
                    <a:pt x="382" y="929"/>
                    <a:pt x="168" y="988"/>
                    <a:pt x="60" y="1286"/>
                  </a:cubicBezTo>
                  <a:lnTo>
                    <a:pt x="1" y="1441"/>
                  </a:lnTo>
                  <a:lnTo>
                    <a:pt x="180" y="1477"/>
                  </a:lnTo>
                  <a:cubicBezTo>
                    <a:pt x="203" y="1477"/>
                    <a:pt x="239" y="1488"/>
                    <a:pt x="251" y="1488"/>
                  </a:cubicBezTo>
                  <a:cubicBezTo>
                    <a:pt x="334" y="1524"/>
                    <a:pt x="370" y="1536"/>
                    <a:pt x="430" y="1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8"/>
            <p:cNvSpPr/>
            <p:nvPr/>
          </p:nvSpPr>
          <p:spPr>
            <a:xfrm>
              <a:off x="4300825" y="2550150"/>
              <a:ext cx="110150" cy="32775"/>
            </a:xfrm>
            <a:custGeom>
              <a:avLst/>
              <a:gdLst/>
              <a:ahLst/>
              <a:cxnLst/>
              <a:rect l="l" t="t" r="r" b="b"/>
              <a:pathLst>
                <a:path w="4406" h="1311" extrusionOk="0">
                  <a:moveTo>
                    <a:pt x="24" y="1143"/>
                  </a:moveTo>
                  <a:lnTo>
                    <a:pt x="0" y="1310"/>
                  </a:lnTo>
                  <a:lnTo>
                    <a:pt x="179" y="1310"/>
                  </a:lnTo>
                  <a:lnTo>
                    <a:pt x="286" y="1310"/>
                  </a:lnTo>
                  <a:lnTo>
                    <a:pt x="370" y="1310"/>
                  </a:lnTo>
                  <a:cubicBezTo>
                    <a:pt x="417" y="1310"/>
                    <a:pt x="453" y="1310"/>
                    <a:pt x="500" y="1286"/>
                  </a:cubicBezTo>
                  <a:cubicBezTo>
                    <a:pt x="1739" y="977"/>
                    <a:pt x="2858" y="727"/>
                    <a:pt x="4037" y="631"/>
                  </a:cubicBezTo>
                  <a:cubicBezTo>
                    <a:pt x="4406" y="608"/>
                    <a:pt x="4406" y="274"/>
                    <a:pt x="4406" y="155"/>
                  </a:cubicBezTo>
                  <a:lnTo>
                    <a:pt x="4406" y="0"/>
                  </a:lnTo>
                  <a:lnTo>
                    <a:pt x="4239" y="12"/>
                  </a:lnTo>
                  <a:cubicBezTo>
                    <a:pt x="4156" y="24"/>
                    <a:pt x="4072" y="24"/>
                    <a:pt x="3989" y="36"/>
                  </a:cubicBezTo>
                  <a:cubicBezTo>
                    <a:pt x="3799" y="60"/>
                    <a:pt x="3632" y="72"/>
                    <a:pt x="3453" y="119"/>
                  </a:cubicBezTo>
                  <a:cubicBezTo>
                    <a:pt x="2453" y="310"/>
                    <a:pt x="1477" y="512"/>
                    <a:pt x="477" y="727"/>
                  </a:cubicBezTo>
                  <a:cubicBezTo>
                    <a:pt x="310" y="750"/>
                    <a:pt x="72" y="798"/>
                    <a:pt x="24"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8"/>
            <p:cNvSpPr/>
            <p:nvPr/>
          </p:nvSpPr>
          <p:spPr>
            <a:xfrm>
              <a:off x="4307975" y="2696300"/>
              <a:ext cx="65500" cy="26500"/>
            </a:xfrm>
            <a:custGeom>
              <a:avLst/>
              <a:gdLst/>
              <a:ahLst/>
              <a:cxnLst/>
              <a:rect l="l" t="t" r="r" b="b"/>
              <a:pathLst>
                <a:path w="2620" h="1060" extrusionOk="0">
                  <a:moveTo>
                    <a:pt x="2262" y="0"/>
                  </a:moveTo>
                  <a:cubicBezTo>
                    <a:pt x="2215" y="0"/>
                    <a:pt x="2179" y="0"/>
                    <a:pt x="2143" y="12"/>
                  </a:cubicBezTo>
                  <a:lnTo>
                    <a:pt x="2119" y="12"/>
                  </a:lnTo>
                  <a:cubicBezTo>
                    <a:pt x="2096" y="12"/>
                    <a:pt x="2084" y="24"/>
                    <a:pt x="2048" y="24"/>
                  </a:cubicBezTo>
                  <a:lnTo>
                    <a:pt x="1572" y="143"/>
                  </a:lnTo>
                  <a:cubicBezTo>
                    <a:pt x="1167" y="250"/>
                    <a:pt x="774" y="346"/>
                    <a:pt x="369" y="441"/>
                  </a:cubicBezTo>
                  <a:lnTo>
                    <a:pt x="334" y="465"/>
                  </a:lnTo>
                  <a:cubicBezTo>
                    <a:pt x="214" y="488"/>
                    <a:pt x="0" y="536"/>
                    <a:pt x="0" y="905"/>
                  </a:cubicBezTo>
                  <a:lnTo>
                    <a:pt x="0" y="1060"/>
                  </a:lnTo>
                  <a:lnTo>
                    <a:pt x="143" y="1036"/>
                  </a:lnTo>
                  <a:lnTo>
                    <a:pt x="274" y="1036"/>
                  </a:lnTo>
                  <a:cubicBezTo>
                    <a:pt x="381" y="1036"/>
                    <a:pt x="488" y="1036"/>
                    <a:pt x="595" y="1012"/>
                  </a:cubicBezTo>
                  <a:cubicBezTo>
                    <a:pt x="1131" y="893"/>
                    <a:pt x="1631" y="774"/>
                    <a:pt x="2215" y="619"/>
                  </a:cubicBezTo>
                  <a:lnTo>
                    <a:pt x="2239" y="619"/>
                  </a:lnTo>
                  <a:cubicBezTo>
                    <a:pt x="2346" y="596"/>
                    <a:pt x="2620" y="536"/>
                    <a:pt x="2560" y="250"/>
                  </a:cubicBezTo>
                  <a:cubicBezTo>
                    <a:pt x="2560" y="167"/>
                    <a:pt x="2489" y="0"/>
                    <a:pt x="2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8"/>
            <p:cNvSpPr/>
            <p:nvPr/>
          </p:nvSpPr>
          <p:spPr>
            <a:xfrm>
              <a:off x="4088000" y="2531400"/>
              <a:ext cx="130700" cy="35450"/>
            </a:xfrm>
            <a:custGeom>
              <a:avLst/>
              <a:gdLst/>
              <a:ahLst/>
              <a:cxnLst/>
              <a:rect l="l" t="t" r="r" b="b"/>
              <a:pathLst>
                <a:path w="5228" h="1418" extrusionOk="0">
                  <a:moveTo>
                    <a:pt x="358" y="607"/>
                  </a:moveTo>
                  <a:cubicBezTo>
                    <a:pt x="477" y="643"/>
                    <a:pt x="608" y="655"/>
                    <a:pt x="727" y="667"/>
                  </a:cubicBezTo>
                  <a:lnTo>
                    <a:pt x="798" y="691"/>
                  </a:lnTo>
                  <a:lnTo>
                    <a:pt x="1251" y="727"/>
                  </a:lnTo>
                  <a:cubicBezTo>
                    <a:pt x="2001" y="810"/>
                    <a:pt x="2798" y="881"/>
                    <a:pt x="3537" y="1072"/>
                  </a:cubicBezTo>
                  <a:cubicBezTo>
                    <a:pt x="3775" y="1131"/>
                    <a:pt x="4013" y="1203"/>
                    <a:pt x="4251" y="1262"/>
                  </a:cubicBezTo>
                  <a:cubicBezTo>
                    <a:pt x="4394" y="1310"/>
                    <a:pt x="4525" y="1346"/>
                    <a:pt x="4656" y="1369"/>
                  </a:cubicBezTo>
                  <a:cubicBezTo>
                    <a:pt x="4739" y="1405"/>
                    <a:pt x="4811" y="1417"/>
                    <a:pt x="4870" y="1417"/>
                  </a:cubicBezTo>
                  <a:cubicBezTo>
                    <a:pt x="5049" y="1417"/>
                    <a:pt x="5108" y="1286"/>
                    <a:pt x="5180" y="1060"/>
                  </a:cubicBezTo>
                  <a:lnTo>
                    <a:pt x="5227" y="929"/>
                  </a:lnTo>
                  <a:lnTo>
                    <a:pt x="5108" y="869"/>
                  </a:lnTo>
                  <a:cubicBezTo>
                    <a:pt x="5073" y="846"/>
                    <a:pt x="5061" y="834"/>
                    <a:pt x="5025" y="834"/>
                  </a:cubicBezTo>
                  <a:cubicBezTo>
                    <a:pt x="4965" y="810"/>
                    <a:pt x="4906" y="774"/>
                    <a:pt x="4834" y="750"/>
                  </a:cubicBezTo>
                  <a:lnTo>
                    <a:pt x="4525" y="655"/>
                  </a:lnTo>
                  <a:cubicBezTo>
                    <a:pt x="4227" y="572"/>
                    <a:pt x="3930" y="488"/>
                    <a:pt x="3620" y="429"/>
                  </a:cubicBezTo>
                  <a:cubicBezTo>
                    <a:pt x="2798" y="310"/>
                    <a:pt x="1977" y="191"/>
                    <a:pt x="1179" y="95"/>
                  </a:cubicBezTo>
                  <a:lnTo>
                    <a:pt x="620" y="12"/>
                  </a:lnTo>
                  <a:cubicBezTo>
                    <a:pt x="584" y="12"/>
                    <a:pt x="536" y="0"/>
                    <a:pt x="477" y="0"/>
                  </a:cubicBezTo>
                  <a:lnTo>
                    <a:pt x="358" y="0"/>
                  </a:lnTo>
                  <a:lnTo>
                    <a:pt x="239" y="0"/>
                  </a:lnTo>
                  <a:lnTo>
                    <a:pt x="131" y="0"/>
                  </a:lnTo>
                  <a:lnTo>
                    <a:pt x="0" y="334"/>
                  </a:lnTo>
                  <a:lnTo>
                    <a:pt x="84" y="405"/>
                  </a:lnTo>
                  <a:cubicBezTo>
                    <a:pt x="96" y="417"/>
                    <a:pt x="120" y="429"/>
                    <a:pt x="143" y="453"/>
                  </a:cubicBezTo>
                  <a:cubicBezTo>
                    <a:pt x="203" y="536"/>
                    <a:pt x="262" y="596"/>
                    <a:pt x="358" y="6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8"/>
            <p:cNvSpPr/>
            <p:nvPr/>
          </p:nvSpPr>
          <p:spPr>
            <a:xfrm>
              <a:off x="4096025" y="2608775"/>
              <a:ext cx="132800" cy="34275"/>
            </a:xfrm>
            <a:custGeom>
              <a:avLst/>
              <a:gdLst/>
              <a:ahLst/>
              <a:cxnLst/>
              <a:rect l="l" t="t" r="r" b="b"/>
              <a:pathLst>
                <a:path w="5312" h="1371" extrusionOk="0">
                  <a:moveTo>
                    <a:pt x="4978" y="691"/>
                  </a:moveTo>
                  <a:cubicBezTo>
                    <a:pt x="4668" y="632"/>
                    <a:pt x="4335" y="572"/>
                    <a:pt x="4025" y="513"/>
                  </a:cubicBezTo>
                  <a:cubicBezTo>
                    <a:pt x="3573" y="418"/>
                    <a:pt x="3120" y="346"/>
                    <a:pt x="2656" y="275"/>
                  </a:cubicBezTo>
                  <a:cubicBezTo>
                    <a:pt x="2132" y="191"/>
                    <a:pt x="1596" y="132"/>
                    <a:pt x="1072" y="72"/>
                  </a:cubicBezTo>
                  <a:cubicBezTo>
                    <a:pt x="870" y="48"/>
                    <a:pt x="656" y="25"/>
                    <a:pt x="453" y="1"/>
                  </a:cubicBezTo>
                  <a:lnTo>
                    <a:pt x="358" y="1"/>
                  </a:lnTo>
                  <a:cubicBezTo>
                    <a:pt x="168" y="1"/>
                    <a:pt x="49" y="108"/>
                    <a:pt x="25" y="287"/>
                  </a:cubicBezTo>
                  <a:lnTo>
                    <a:pt x="1" y="346"/>
                  </a:lnTo>
                  <a:lnTo>
                    <a:pt x="37" y="382"/>
                  </a:lnTo>
                  <a:cubicBezTo>
                    <a:pt x="37" y="382"/>
                    <a:pt x="37" y="406"/>
                    <a:pt x="49" y="406"/>
                  </a:cubicBezTo>
                  <a:cubicBezTo>
                    <a:pt x="84" y="453"/>
                    <a:pt x="120" y="525"/>
                    <a:pt x="215" y="537"/>
                  </a:cubicBezTo>
                  <a:cubicBezTo>
                    <a:pt x="1644" y="668"/>
                    <a:pt x="3335" y="882"/>
                    <a:pt x="5049" y="1334"/>
                  </a:cubicBezTo>
                  <a:lnTo>
                    <a:pt x="5168" y="1370"/>
                  </a:lnTo>
                  <a:lnTo>
                    <a:pt x="5216" y="1251"/>
                  </a:lnTo>
                  <a:cubicBezTo>
                    <a:pt x="5275" y="1120"/>
                    <a:pt x="5311" y="977"/>
                    <a:pt x="5240" y="846"/>
                  </a:cubicBezTo>
                  <a:cubicBezTo>
                    <a:pt x="5204" y="727"/>
                    <a:pt x="5037" y="703"/>
                    <a:pt x="4978" y="6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8"/>
            <p:cNvSpPr/>
            <p:nvPr/>
          </p:nvSpPr>
          <p:spPr>
            <a:xfrm>
              <a:off x="4090975" y="2559675"/>
              <a:ext cx="132475" cy="36025"/>
            </a:xfrm>
            <a:custGeom>
              <a:avLst/>
              <a:gdLst/>
              <a:ahLst/>
              <a:cxnLst/>
              <a:rect l="l" t="t" r="r" b="b"/>
              <a:pathLst>
                <a:path w="5299" h="1441" extrusionOk="0">
                  <a:moveTo>
                    <a:pt x="1560" y="727"/>
                  </a:moveTo>
                  <a:lnTo>
                    <a:pt x="1667" y="750"/>
                  </a:lnTo>
                  <a:cubicBezTo>
                    <a:pt x="2453" y="834"/>
                    <a:pt x="3275" y="929"/>
                    <a:pt x="4049" y="1143"/>
                  </a:cubicBezTo>
                  <a:cubicBezTo>
                    <a:pt x="4192" y="1191"/>
                    <a:pt x="4346" y="1250"/>
                    <a:pt x="4489" y="1298"/>
                  </a:cubicBezTo>
                  <a:cubicBezTo>
                    <a:pt x="4596" y="1346"/>
                    <a:pt x="4703" y="1370"/>
                    <a:pt x="4811" y="1417"/>
                  </a:cubicBezTo>
                  <a:cubicBezTo>
                    <a:pt x="4870" y="1429"/>
                    <a:pt x="4906" y="1429"/>
                    <a:pt x="4954" y="1429"/>
                  </a:cubicBezTo>
                  <a:lnTo>
                    <a:pt x="4965" y="1429"/>
                  </a:lnTo>
                  <a:lnTo>
                    <a:pt x="5013" y="1429"/>
                  </a:lnTo>
                  <a:lnTo>
                    <a:pt x="5132" y="1441"/>
                  </a:lnTo>
                  <a:lnTo>
                    <a:pt x="5299" y="869"/>
                  </a:lnTo>
                  <a:lnTo>
                    <a:pt x="5156" y="822"/>
                  </a:lnTo>
                  <a:cubicBezTo>
                    <a:pt x="5084" y="786"/>
                    <a:pt x="5025" y="774"/>
                    <a:pt x="4965" y="750"/>
                  </a:cubicBezTo>
                  <a:cubicBezTo>
                    <a:pt x="4834" y="703"/>
                    <a:pt x="4715" y="655"/>
                    <a:pt x="4584" y="631"/>
                  </a:cubicBezTo>
                  <a:cubicBezTo>
                    <a:pt x="3668" y="393"/>
                    <a:pt x="2739" y="286"/>
                    <a:pt x="1822" y="179"/>
                  </a:cubicBezTo>
                  <a:cubicBezTo>
                    <a:pt x="1370" y="119"/>
                    <a:pt x="893" y="72"/>
                    <a:pt x="429" y="0"/>
                  </a:cubicBezTo>
                  <a:lnTo>
                    <a:pt x="382" y="0"/>
                  </a:lnTo>
                  <a:cubicBezTo>
                    <a:pt x="358" y="0"/>
                    <a:pt x="310" y="0"/>
                    <a:pt x="262" y="12"/>
                  </a:cubicBezTo>
                  <a:lnTo>
                    <a:pt x="239" y="12"/>
                  </a:lnTo>
                  <a:cubicBezTo>
                    <a:pt x="155" y="12"/>
                    <a:pt x="120" y="72"/>
                    <a:pt x="96" y="96"/>
                  </a:cubicBezTo>
                  <a:cubicBezTo>
                    <a:pt x="84" y="119"/>
                    <a:pt x="72" y="131"/>
                    <a:pt x="60" y="167"/>
                  </a:cubicBezTo>
                  <a:lnTo>
                    <a:pt x="1" y="334"/>
                  </a:lnTo>
                  <a:lnTo>
                    <a:pt x="96" y="393"/>
                  </a:lnTo>
                  <a:cubicBezTo>
                    <a:pt x="120" y="405"/>
                    <a:pt x="143" y="417"/>
                    <a:pt x="155" y="429"/>
                  </a:cubicBezTo>
                  <a:cubicBezTo>
                    <a:pt x="215" y="477"/>
                    <a:pt x="310" y="536"/>
                    <a:pt x="417" y="548"/>
                  </a:cubicBezTo>
                  <a:cubicBezTo>
                    <a:pt x="798" y="643"/>
                    <a:pt x="1191" y="703"/>
                    <a:pt x="1560" y="7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8"/>
            <p:cNvSpPr/>
            <p:nvPr/>
          </p:nvSpPr>
          <p:spPr>
            <a:xfrm>
              <a:off x="4096625" y="2468300"/>
              <a:ext cx="130400" cy="35150"/>
            </a:xfrm>
            <a:custGeom>
              <a:avLst/>
              <a:gdLst/>
              <a:ahLst/>
              <a:cxnLst/>
              <a:rect l="l" t="t" r="r" b="b"/>
              <a:pathLst>
                <a:path w="5216" h="1406" extrusionOk="0">
                  <a:moveTo>
                    <a:pt x="144" y="476"/>
                  </a:moveTo>
                  <a:cubicBezTo>
                    <a:pt x="203" y="512"/>
                    <a:pt x="263" y="572"/>
                    <a:pt x="358" y="607"/>
                  </a:cubicBezTo>
                  <a:cubicBezTo>
                    <a:pt x="477" y="631"/>
                    <a:pt x="608" y="655"/>
                    <a:pt x="727" y="667"/>
                  </a:cubicBezTo>
                  <a:lnTo>
                    <a:pt x="798" y="679"/>
                  </a:lnTo>
                  <a:lnTo>
                    <a:pt x="1251" y="726"/>
                  </a:lnTo>
                  <a:cubicBezTo>
                    <a:pt x="2001" y="798"/>
                    <a:pt x="2799" y="869"/>
                    <a:pt x="3537" y="1072"/>
                  </a:cubicBezTo>
                  <a:cubicBezTo>
                    <a:pt x="3775" y="1131"/>
                    <a:pt x="4013" y="1203"/>
                    <a:pt x="4251" y="1262"/>
                  </a:cubicBezTo>
                  <a:cubicBezTo>
                    <a:pt x="4382" y="1310"/>
                    <a:pt x="4525" y="1334"/>
                    <a:pt x="4656" y="1369"/>
                  </a:cubicBezTo>
                  <a:cubicBezTo>
                    <a:pt x="4739" y="1393"/>
                    <a:pt x="4799" y="1405"/>
                    <a:pt x="4858" y="1405"/>
                  </a:cubicBezTo>
                  <a:cubicBezTo>
                    <a:pt x="5037" y="1405"/>
                    <a:pt x="5097" y="1274"/>
                    <a:pt x="5180" y="1048"/>
                  </a:cubicBezTo>
                  <a:lnTo>
                    <a:pt x="5216" y="917"/>
                  </a:lnTo>
                  <a:lnTo>
                    <a:pt x="5097" y="857"/>
                  </a:lnTo>
                  <a:cubicBezTo>
                    <a:pt x="5073" y="845"/>
                    <a:pt x="5061" y="834"/>
                    <a:pt x="5025" y="834"/>
                  </a:cubicBezTo>
                  <a:cubicBezTo>
                    <a:pt x="4966" y="798"/>
                    <a:pt x="4906" y="774"/>
                    <a:pt x="4835" y="738"/>
                  </a:cubicBezTo>
                  <a:lnTo>
                    <a:pt x="4525" y="655"/>
                  </a:lnTo>
                  <a:cubicBezTo>
                    <a:pt x="4227" y="560"/>
                    <a:pt x="3930" y="488"/>
                    <a:pt x="3608" y="429"/>
                  </a:cubicBezTo>
                  <a:cubicBezTo>
                    <a:pt x="2799" y="310"/>
                    <a:pt x="1977" y="191"/>
                    <a:pt x="1168" y="83"/>
                  </a:cubicBezTo>
                  <a:lnTo>
                    <a:pt x="620" y="12"/>
                  </a:lnTo>
                  <a:cubicBezTo>
                    <a:pt x="572" y="12"/>
                    <a:pt x="537" y="0"/>
                    <a:pt x="477" y="0"/>
                  </a:cubicBezTo>
                  <a:lnTo>
                    <a:pt x="358" y="0"/>
                  </a:lnTo>
                  <a:lnTo>
                    <a:pt x="239" y="0"/>
                  </a:lnTo>
                  <a:lnTo>
                    <a:pt x="132" y="0"/>
                  </a:lnTo>
                  <a:lnTo>
                    <a:pt x="1" y="322"/>
                  </a:lnTo>
                  <a:lnTo>
                    <a:pt x="84" y="393"/>
                  </a:lnTo>
                  <a:cubicBezTo>
                    <a:pt x="96" y="441"/>
                    <a:pt x="120" y="453"/>
                    <a:pt x="144" y="4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8"/>
            <p:cNvSpPr/>
            <p:nvPr/>
          </p:nvSpPr>
          <p:spPr>
            <a:xfrm>
              <a:off x="4099600" y="2496875"/>
              <a:ext cx="131900" cy="36025"/>
            </a:xfrm>
            <a:custGeom>
              <a:avLst/>
              <a:gdLst/>
              <a:ahLst/>
              <a:cxnLst/>
              <a:rect l="l" t="t" r="r" b="b"/>
              <a:pathLst>
                <a:path w="5276" h="1441" extrusionOk="0">
                  <a:moveTo>
                    <a:pt x="4966" y="738"/>
                  </a:moveTo>
                  <a:cubicBezTo>
                    <a:pt x="4835" y="703"/>
                    <a:pt x="4716" y="655"/>
                    <a:pt x="4585" y="619"/>
                  </a:cubicBezTo>
                  <a:cubicBezTo>
                    <a:pt x="3668" y="381"/>
                    <a:pt x="2739" y="286"/>
                    <a:pt x="1822" y="179"/>
                  </a:cubicBezTo>
                  <a:cubicBezTo>
                    <a:pt x="1370" y="119"/>
                    <a:pt x="894" y="72"/>
                    <a:pt x="429" y="0"/>
                  </a:cubicBezTo>
                  <a:lnTo>
                    <a:pt x="382" y="0"/>
                  </a:lnTo>
                  <a:cubicBezTo>
                    <a:pt x="358" y="0"/>
                    <a:pt x="310" y="0"/>
                    <a:pt x="263" y="12"/>
                  </a:cubicBezTo>
                  <a:lnTo>
                    <a:pt x="239" y="12"/>
                  </a:lnTo>
                  <a:cubicBezTo>
                    <a:pt x="191" y="12"/>
                    <a:pt x="132" y="48"/>
                    <a:pt x="96" y="83"/>
                  </a:cubicBezTo>
                  <a:cubicBezTo>
                    <a:pt x="84" y="119"/>
                    <a:pt x="72" y="131"/>
                    <a:pt x="60" y="167"/>
                  </a:cubicBezTo>
                  <a:lnTo>
                    <a:pt x="37" y="226"/>
                  </a:lnTo>
                  <a:lnTo>
                    <a:pt x="1" y="345"/>
                  </a:lnTo>
                  <a:lnTo>
                    <a:pt x="96" y="405"/>
                  </a:lnTo>
                  <a:cubicBezTo>
                    <a:pt x="120" y="417"/>
                    <a:pt x="144" y="429"/>
                    <a:pt x="156" y="441"/>
                  </a:cubicBezTo>
                  <a:cubicBezTo>
                    <a:pt x="215" y="488"/>
                    <a:pt x="310" y="548"/>
                    <a:pt x="418" y="560"/>
                  </a:cubicBezTo>
                  <a:cubicBezTo>
                    <a:pt x="787" y="643"/>
                    <a:pt x="1168" y="679"/>
                    <a:pt x="1525" y="726"/>
                  </a:cubicBezTo>
                  <a:lnTo>
                    <a:pt x="1644" y="738"/>
                  </a:lnTo>
                  <a:cubicBezTo>
                    <a:pt x="2442" y="834"/>
                    <a:pt x="3251" y="917"/>
                    <a:pt x="4025" y="1143"/>
                  </a:cubicBezTo>
                  <a:cubicBezTo>
                    <a:pt x="4180" y="1191"/>
                    <a:pt x="4323" y="1250"/>
                    <a:pt x="4478" y="1298"/>
                  </a:cubicBezTo>
                  <a:cubicBezTo>
                    <a:pt x="4585" y="1334"/>
                    <a:pt x="4680" y="1369"/>
                    <a:pt x="4787" y="1417"/>
                  </a:cubicBezTo>
                  <a:cubicBezTo>
                    <a:pt x="4847" y="1429"/>
                    <a:pt x="4894" y="1429"/>
                    <a:pt x="4942" y="1429"/>
                  </a:cubicBezTo>
                  <a:lnTo>
                    <a:pt x="4954" y="1429"/>
                  </a:lnTo>
                  <a:lnTo>
                    <a:pt x="5001" y="1429"/>
                  </a:lnTo>
                  <a:lnTo>
                    <a:pt x="5120" y="1441"/>
                  </a:lnTo>
                  <a:lnTo>
                    <a:pt x="5275" y="857"/>
                  </a:lnTo>
                  <a:lnTo>
                    <a:pt x="5144" y="822"/>
                  </a:lnTo>
                  <a:cubicBezTo>
                    <a:pt x="5097" y="786"/>
                    <a:pt x="5025" y="774"/>
                    <a:pt x="4966" y="7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8"/>
            <p:cNvSpPr/>
            <p:nvPr/>
          </p:nvSpPr>
          <p:spPr>
            <a:xfrm>
              <a:off x="4099600" y="2643300"/>
              <a:ext cx="124150" cy="29200"/>
            </a:xfrm>
            <a:custGeom>
              <a:avLst/>
              <a:gdLst/>
              <a:ahLst/>
              <a:cxnLst/>
              <a:rect l="l" t="t" r="r" b="b"/>
              <a:pathLst>
                <a:path w="4966" h="1168" extrusionOk="0">
                  <a:moveTo>
                    <a:pt x="382" y="680"/>
                  </a:moveTo>
                  <a:cubicBezTo>
                    <a:pt x="429" y="680"/>
                    <a:pt x="477" y="656"/>
                    <a:pt x="513" y="656"/>
                  </a:cubicBezTo>
                  <a:cubicBezTo>
                    <a:pt x="906" y="572"/>
                    <a:pt x="1322" y="525"/>
                    <a:pt x="1727" y="525"/>
                  </a:cubicBezTo>
                  <a:cubicBezTo>
                    <a:pt x="2465" y="525"/>
                    <a:pt x="3227" y="656"/>
                    <a:pt x="4025" y="942"/>
                  </a:cubicBezTo>
                  <a:cubicBezTo>
                    <a:pt x="4168" y="989"/>
                    <a:pt x="4311" y="1037"/>
                    <a:pt x="4442" y="1073"/>
                  </a:cubicBezTo>
                  <a:cubicBezTo>
                    <a:pt x="4525" y="1096"/>
                    <a:pt x="4585" y="1120"/>
                    <a:pt x="4656" y="1132"/>
                  </a:cubicBezTo>
                  <a:lnTo>
                    <a:pt x="4775" y="1168"/>
                  </a:lnTo>
                  <a:lnTo>
                    <a:pt x="4835" y="1061"/>
                  </a:lnTo>
                  <a:cubicBezTo>
                    <a:pt x="4847" y="1049"/>
                    <a:pt x="4847" y="1025"/>
                    <a:pt x="4859" y="1013"/>
                  </a:cubicBezTo>
                  <a:cubicBezTo>
                    <a:pt x="4882" y="989"/>
                    <a:pt x="4906" y="953"/>
                    <a:pt x="4918" y="906"/>
                  </a:cubicBezTo>
                  <a:cubicBezTo>
                    <a:pt x="4942" y="870"/>
                    <a:pt x="4942" y="823"/>
                    <a:pt x="4942" y="775"/>
                  </a:cubicBezTo>
                  <a:cubicBezTo>
                    <a:pt x="4942" y="763"/>
                    <a:pt x="4942" y="727"/>
                    <a:pt x="4954" y="703"/>
                  </a:cubicBezTo>
                  <a:lnTo>
                    <a:pt x="4966" y="572"/>
                  </a:lnTo>
                  <a:lnTo>
                    <a:pt x="4847" y="537"/>
                  </a:lnTo>
                  <a:cubicBezTo>
                    <a:pt x="4763" y="513"/>
                    <a:pt x="4668" y="501"/>
                    <a:pt x="4585" y="465"/>
                  </a:cubicBezTo>
                  <a:cubicBezTo>
                    <a:pt x="4382" y="418"/>
                    <a:pt x="4228" y="382"/>
                    <a:pt x="4049" y="322"/>
                  </a:cubicBezTo>
                  <a:cubicBezTo>
                    <a:pt x="3394" y="108"/>
                    <a:pt x="2692" y="1"/>
                    <a:pt x="1870" y="1"/>
                  </a:cubicBezTo>
                  <a:cubicBezTo>
                    <a:pt x="1430" y="1"/>
                    <a:pt x="953" y="37"/>
                    <a:pt x="322" y="96"/>
                  </a:cubicBezTo>
                  <a:cubicBezTo>
                    <a:pt x="191" y="108"/>
                    <a:pt x="25" y="239"/>
                    <a:pt x="13" y="382"/>
                  </a:cubicBezTo>
                  <a:cubicBezTo>
                    <a:pt x="1" y="477"/>
                    <a:pt x="37" y="561"/>
                    <a:pt x="72" y="584"/>
                  </a:cubicBezTo>
                  <a:cubicBezTo>
                    <a:pt x="144" y="656"/>
                    <a:pt x="251" y="680"/>
                    <a:pt x="310" y="6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8"/>
            <p:cNvSpPr/>
            <p:nvPr/>
          </p:nvSpPr>
          <p:spPr>
            <a:xfrm>
              <a:off x="4105275" y="2673075"/>
              <a:ext cx="119975" cy="32175"/>
            </a:xfrm>
            <a:custGeom>
              <a:avLst/>
              <a:gdLst/>
              <a:ahLst/>
              <a:cxnLst/>
              <a:rect l="l" t="t" r="r" b="b"/>
              <a:pathLst>
                <a:path w="4799" h="1287" extrusionOk="0">
                  <a:moveTo>
                    <a:pt x="4715" y="679"/>
                  </a:moveTo>
                  <a:cubicBezTo>
                    <a:pt x="4679" y="655"/>
                    <a:pt x="4643" y="632"/>
                    <a:pt x="4608" y="632"/>
                  </a:cubicBezTo>
                  <a:cubicBezTo>
                    <a:pt x="3369" y="310"/>
                    <a:pt x="2084" y="108"/>
                    <a:pt x="798" y="13"/>
                  </a:cubicBezTo>
                  <a:lnTo>
                    <a:pt x="762" y="13"/>
                  </a:lnTo>
                  <a:cubicBezTo>
                    <a:pt x="679" y="13"/>
                    <a:pt x="607" y="1"/>
                    <a:pt x="512" y="1"/>
                  </a:cubicBezTo>
                  <a:cubicBezTo>
                    <a:pt x="452" y="1"/>
                    <a:pt x="393" y="1"/>
                    <a:pt x="333" y="13"/>
                  </a:cubicBezTo>
                  <a:cubicBezTo>
                    <a:pt x="226" y="36"/>
                    <a:pt x="167" y="108"/>
                    <a:pt x="143" y="167"/>
                  </a:cubicBezTo>
                  <a:cubicBezTo>
                    <a:pt x="131" y="179"/>
                    <a:pt x="131" y="191"/>
                    <a:pt x="107" y="215"/>
                  </a:cubicBezTo>
                  <a:lnTo>
                    <a:pt x="0" y="334"/>
                  </a:lnTo>
                  <a:lnTo>
                    <a:pt x="119" y="429"/>
                  </a:lnTo>
                  <a:lnTo>
                    <a:pt x="155" y="465"/>
                  </a:lnTo>
                  <a:cubicBezTo>
                    <a:pt x="202" y="513"/>
                    <a:pt x="238" y="560"/>
                    <a:pt x="321" y="572"/>
                  </a:cubicBezTo>
                  <a:cubicBezTo>
                    <a:pt x="381" y="584"/>
                    <a:pt x="441" y="584"/>
                    <a:pt x="476" y="584"/>
                  </a:cubicBezTo>
                  <a:lnTo>
                    <a:pt x="560" y="584"/>
                  </a:lnTo>
                  <a:lnTo>
                    <a:pt x="619" y="584"/>
                  </a:lnTo>
                  <a:cubicBezTo>
                    <a:pt x="798" y="596"/>
                    <a:pt x="953" y="608"/>
                    <a:pt x="1131" y="608"/>
                  </a:cubicBezTo>
                  <a:cubicBezTo>
                    <a:pt x="1524" y="632"/>
                    <a:pt x="1929" y="655"/>
                    <a:pt x="2298" y="727"/>
                  </a:cubicBezTo>
                  <a:cubicBezTo>
                    <a:pt x="2786" y="822"/>
                    <a:pt x="3274" y="953"/>
                    <a:pt x="3750" y="1084"/>
                  </a:cubicBezTo>
                  <a:lnTo>
                    <a:pt x="4429" y="1263"/>
                  </a:lnTo>
                  <a:cubicBezTo>
                    <a:pt x="4453" y="1263"/>
                    <a:pt x="4465" y="1286"/>
                    <a:pt x="4501" y="1286"/>
                  </a:cubicBezTo>
                  <a:lnTo>
                    <a:pt x="4548" y="1286"/>
                  </a:lnTo>
                  <a:lnTo>
                    <a:pt x="4584" y="1286"/>
                  </a:lnTo>
                  <a:lnTo>
                    <a:pt x="4703" y="1286"/>
                  </a:lnTo>
                  <a:lnTo>
                    <a:pt x="4798" y="786"/>
                  </a:lnTo>
                  <a:lnTo>
                    <a:pt x="4703" y="727"/>
                  </a:lnTo>
                  <a:cubicBezTo>
                    <a:pt x="4727" y="691"/>
                    <a:pt x="4727" y="679"/>
                    <a:pt x="4715" y="6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2" name="Google Shape;1082;p68"/>
          <p:cNvSpPr/>
          <p:nvPr/>
        </p:nvSpPr>
        <p:spPr>
          <a:xfrm rot="2006840">
            <a:off x="7870320" y="2958999"/>
            <a:ext cx="474234" cy="45593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8"/>
          <p:cNvSpPr/>
          <p:nvPr/>
        </p:nvSpPr>
        <p:spPr>
          <a:xfrm rot="-1053706">
            <a:off x="3154429" y="870395"/>
            <a:ext cx="366971" cy="35281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8"/>
          <p:cNvSpPr/>
          <p:nvPr/>
        </p:nvSpPr>
        <p:spPr>
          <a:xfrm>
            <a:off x="7398875" y="604395"/>
            <a:ext cx="2626447" cy="253964"/>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70"/>
          <p:cNvSpPr txBox="1">
            <a:spLocks noGrp="1"/>
          </p:cNvSpPr>
          <p:nvPr>
            <p:ph type="title" idx="9"/>
          </p:nvPr>
        </p:nvSpPr>
        <p:spPr>
          <a:xfrm rot="10800000" flipV="1">
            <a:off x="785786" y="500048"/>
            <a:ext cx="3501710" cy="23398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7200" dirty="0" smtClean="0"/>
              <a:t>Thank you for your work! </a:t>
            </a:r>
            <a:endParaRPr sz="7200"/>
          </a:p>
        </p:txBody>
      </p:sp>
      <p:sp>
        <p:nvSpPr>
          <p:cNvPr id="1096" name="Google Shape;1096;p70"/>
          <p:cNvSpPr/>
          <p:nvPr/>
        </p:nvSpPr>
        <p:spPr>
          <a:xfrm>
            <a:off x="3857620" y="785800"/>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7" name="Google Shape;1097;p70"/>
          <p:cNvSpPr/>
          <p:nvPr/>
        </p:nvSpPr>
        <p:spPr>
          <a:xfrm>
            <a:off x="3286116" y="4195069"/>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98" name="Google Shape;1098;p70"/>
          <p:cNvSpPr/>
          <p:nvPr/>
        </p:nvSpPr>
        <p:spPr>
          <a:xfrm>
            <a:off x="0" y="0"/>
            <a:ext cx="948431" cy="94843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8" name="Google Shape;1108;p70"/>
          <p:cNvSpPr/>
          <p:nvPr/>
        </p:nvSpPr>
        <p:spPr>
          <a:xfrm>
            <a:off x="5370300" y="1135950"/>
            <a:ext cx="3435000" cy="3643800"/>
          </a:xfrm>
          <a:prstGeom prst="roundRect">
            <a:avLst>
              <a:gd name="adj" fmla="val 20099"/>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9" name="Google Shape;1109;p70"/>
          <p:cNvPicPr preferRelativeResize="0"/>
          <p:nvPr/>
        </p:nvPicPr>
        <p:blipFill>
          <a:blip r:embed="rId3">
            <a:alphaModFix/>
          </a:blip>
          <a:stretch>
            <a:fillRect/>
          </a:stretch>
        </p:blipFill>
        <p:spPr>
          <a:xfrm>
            <a:off x="5063695" y="776025"/>
            <a:ext cx="3367200" cy="3643800"/>
          </a:xfrm>
          <a:prstGeom prst="roundRect">
            <a:avLst>
              <a:gd name="adj" fmla="val 16667"/>
            </a:avLst>
          </a:prstGeom>
          <a:noFill/>
          <a:ln>
            <a:noFill/>
          </a:ln>
        </p:spPr>
      </p:pic>
      <p:sp>
        <p:nvSpPr>
          <p:cNvPr id="1110" name="Google Shape;1110;p70"/>
          <p:cNvSpPr/>
          <p:nvPr/>
        </p:nvSpPr>
        <p:spPr>
          <a:xfrm rot="2006840">
            <a:off x="4809695" y="1360549"/>
            <a:ext cx="474234" cy="45593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0"/>
          <p:cNvSpPr/>
          <p:nvPr/>
        </p:nvSpPr>
        <p:spPr>
          <a:xfrm>
            <a:off x="7213904" y="445025"/>
            <a:ext cx="1372214" cy="137221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112" name="Google Shape;1112;p70"/>
          <p:cNvGrpSpPr/>
          <p:nvPr/>
        </p:nvGrpSpPr>
        <p:grpSpPr>
          <a:xfrm>
            <a:off x="7686399" y="699433"/>
            <a:ext cx="427238" cy="863428"/>
            <a:chOff x="656025" y="2751350"/>
            <a:chExt cx="311375" cy="629275"/>
          </a:xfrm>
        </p:grpSpPr>
        <p:sp>
          <p:nvSpPr>
            <p:cNvPr id="1113" name="Google Shape;1113;p70"/>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0"/>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0"/>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0"/>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0"/>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0"/>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0"/>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0"/>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0"/>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0"/>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3" name="Google Shape;1123;p70"/>
          <p:cNvSpPr/>
          <p:nvPr/>
        </p:nvSpPr>
        <p:spPr>
          <a:xfrm rot="623763">
            <a:off x="7901599" y="3946841"/>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70"/>
          <p:cNvGrpSpPr/>
          <p:nvPr/>
        </p:nvGrpSpPr>
        <p:grpSpPr>
          <a:xfrm rot="996599">
            <a:off x="4603159" y="3041483"/>
            <a:ext cx="887300" cy="953679"/>
            <a:chOff x="5455725" y="3107050"/>
            <a:chExt cx="641475" cy="722450"/>
          </a:xfrm>
        </p:grpSpPr>
        <p:sp>
          <p:nvSpPr>
            <p:cNvPr id="1125" name="Google Shape;1125;p70"/>
            <p:cNvSpPr/>
            <p:nvPr/>
          </p:nvSpPr>
          <p:spPr>
            <a:xfrm>
              <a:off x="5474775" y="3247550"/>
              <a:ext cx="267025" cy="261375"/>
            </a:xfrm>
            <a:custGeom>
              <a:avLst/>
              <a:gdLst/>
              <a:ahLst/>
              <a:cxnLst/>
              <a:rect l="l" t="t" r="r" b="b"/>
              <a:pathLst>
                <a:path w="10681" h="10455" extrusionOk="0">
                  <a:moveTo>
                    <a:pt x="10657" y="10454"/>
                  </a:moveTo>
                  <a:cubicBezTo>
                    <a:pt x="10669" y="10145"/>
                    <a:pt x="10681" y="9966"/>
                    <a:pt x="10681" y="9764"/>
                  </a:cubicBezTo>
                  <a:cubicBezTo>
                    <a:pt x="10609" y="8549"/>
                    <a:pt x="10538" y="7347"/>
                    <a:pt x="10454" y="6120"/>
                  </a:cubicBezTo>
                  <a:cubicBezTo>
                    <a:pt x="10395" y="4882"/>
                    <a:pt x="10335" y="3656"/>
                    <a:pt x="10300" y="2406"/>
                  </a:cubicBezTo>
                  <a:cubicBezTo>
                    <a:pt x="10276" y="2120"/>
                    <a:pt x="10157" y="1941"/>
                    <a:pt x="9919" y="1822"/>
                  </a:cubicBezTo>
                  <a:cubicBezTo>
                    <a:pt x="9788" y="1751"/>
                    <a:pt x="9657" y="1656"/>
                    <a:pt x="9526" y="1584"/>
                  </a:cubicBezTo>
                  <a:cubicBezTo>
                    <a:pt x="8633" y="1108"/>
                    <a:pt x="7716" y="655"/>
                    <a:pt x="6823" y="167"/>
                  </a:cubicBezTo>
                  <a:cubicBezTo>
                    <a:pt x="6525" y="1"/>
                    <a:pt x="6311" y="1"/>
                    <a:pt x="6037" y="227"/>
                  </a:cubicBezTo>
                  <a:cubicBezTo>
                    <a:pt x="4608" y="1358"/>
                    <a:pt x="3072" y="2370"/>
                    <a:pt x="1525" y="3322"/>
                  </a:cubicBezTo>
                  <a:cubicBezTo>
                    <a:pt x="1025" y="3632"/>
                    <a:pt x="548" y="4037"/>
                    <a:pt x="1" y="4454"/>
                  </a:cubicBezTo>
                  <a:cubicBezTo>
                    <a:pt x="215" y="4632"/>
                    <a:pt x="370" y="4763"/>
                    <a:pt x="536" y="4870"/>
                  </a:cubicBezTo>
                  <a:cubicBezTo>
                    <a:pt x="1441" y="5418"/>
                    <a:pt x="2334" y="6001"/>
                    <a:pt x="3251" y="6501"/>
                  </a:cubicBezTo>
                  <a:cubicBezTo>
                    <a:pt x="4537" y="7204"/>
                    <a:pt x="5859" y="7859"/>
                    <a:pt x="7144" y="8549"/>
                  </a:cubicBezTo>
                  <a:cubicBezTo>
                    <a:pt x="8049" y="9037"/>
                    <a:pt x="8954" y="9549"/>
                    <a:pt x="9859" y="10049"/>
                  </a:cubicBezTo>
                  <a:cubicBezTo>
                    <a:pt x="10061" y="10169"/>
                    <a:pt x="10300" y="10276"/>
                    <a:pt x="10657" y="1045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0"/>
            <p:cNvSpPr/>
            <p:nvPr/>
          </p:nvSpPr>
          <p:spPr>
            <a:xfrm>
              <a:off x="5690875" y="3727375"/>
              <a:ext cx="380425" cy="83675"/>
            </a:xfrm>
            <a:custGeom>
              <a:avLst/>
              <a:gdLst/>
              <a:ahLst/>
              <a:cxnLst/>
              <a:rect l="l" t="t" r="r" b="b"/>
              <a:pathLst>
                <a:path w="15217" h="3347" extrusionOk="0">
                  <a:moveTo>
                    <a:pt x="84" y="2572"/>
                  </a:moveTo>
                  <a:cubicBezTo>
                    <a:pt x="882" y="2632"/>
                    <a:pt x="1656" y="2691"/>
                    <a:pt x="2441" y="2739"/>
                  </a:cubicBezTo>
                  <a:cubicBezTo>
                    <a:pt x="4156" y="2858"/>
                    <a:pt x="5858" y="2977"/>
                    <a:pt x="7573" y="3060"/>
                  </a:cubicBezTo>
                  <a:cubicBezTo>
                    <a:pt x="8990" y="3132"/>
                    <a:pt x="10419" y="3168"/>
                    <a:pt x="11824" y="3227"/>
                  </a:cubicBezTo>
                  <a:cubicBezTo>
                    <a:pt x="12502" y="3251"/>
                    <a:pt x="13181" y="3310"/>
                    <a:pt x="13848" y="3334"/>
                  </a:cubicBezTo>
                  <a:cubicBezTo>
                    <a:pt x="14300" y="3346"/>
                    <a:pt x="14729" y="3334"/>
                    <a:pt x="15217" y="3334"/>
                  </a:cubicBezTo>
                  <a:cubicBezTo>
                    <a:pt x="15181" y="2870"/>
                    <a:pt x="14883" y="2620"/>
                    <a:pt x="14621" y="2417"/>
                  </a:cubicBezTo>
                  <a:cubicBezTo>
                    <a:pt x="14002" y="1941"/>
                    <a:pt x="13348" y="1501"/>
                    <a:pt x="12645" y="1132"/>
                  </a:cubicBezTo>
                  <a:cubicBezTo>
                    <a:pt x="12264" y="917"/>
                    <a:pt x="11800" y="834"/>
                    <a:pt x="11347" y="751"/>
                  </a:cubicBezTo>
                  <a:cubicBezTo>
                    <a:pt x="9883" y="548"/>
                    <a:pt x="8406" y="370"/>
                    <a:pt x="6930" y="179"/>
                  </a:cubicBezTo>
                  <a:cubicBezTo>
                    <a:pt x="5573" y="0"/>
                    <a:pt x="4227" y="24"/>
                    <a:pt x="2894" y="370"/>
                  </a:cubicBezTo>
                  <a:cubicBezTo>
                    <a:pt x="2370" y="501"/>
                    <a:pt x="1822" y="715"/>
                    <a:pt x="1322" y="953"/>
                  </a:cubicBezTo>
                  <a:cubicBezTo>
                    <a:pt x="691" y="1251"/>
                    <a:pt x="346" y="1810"/>
                    <a:pt x="1" y="2382"/>
                  </a:cubicBezTo>
                  <a:cubicBezTo>
                    <a:pt x="24" y="2441"/>
                    <a:pt x="60" y="2501"/>
                    <a:pt x="84" y="2572"/>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0"/>
            <p:cNvSpPr/>
            <p:nvPr/>
          </p:nvSpPr>
          <p:spPr>
            <a:xfrm>
              <a:off x="5641475" y="3122825"/>
              <a:ext cx="148550" cy="161950"/>
            </a:xfrm>
            <a:custGeom>
              <a:avLst/>
              <a:gdLst/>
              <a:ahLst/>
              <a:cxnLst/>
              <a:rect l="l" t="t" r="r" b="b"/>
              <a:pathLst>
                <a:path w="5942" h="6478" extrusionOk="0">
                  <a:moveTo>
                    <a:pt x="0" y="4513"/>
                  </a:moveTo>
                  <a:cubicBezTo>
                    <a:pt x="1072" y="5394"/>
                    <a:pt x="2334" y="5847"/>
                    <a:pt x="3477" y="6478"/>
                  </a:cubicBezTo>
                  <a:cubicBezTo>
                    <a:pt x="4120" y="5990"/>
                    <a:pt x="4370" y="5287"/>
                    <a:pt x="4715" y="4668"/>
                  </a:cubicBezTo>
                  <a:cubicBezTo>
                    <a:pt x="5025" y="4085"/>
                    <a:pt x="5263" y="3466"/>
                    <a:pt x="5548" y="2846"/>
                  </a:cubicBezTo>
                  <a:cubicBezTo>
                    <a:pt x="5632" y="2668"/>
                    <a:pt x="5715" y="2477"/>
                    <a:pt x="5787" y="2299"/>
                  </a:cubicBezTo>
                  <a:cubicBezTo>
                    <a:pt x="5941" y="1870"/>
                    <a:pt x="5834" y="1513"/>
                    <a:pt x="5477" y="1215"/>
                  </a:cubicBezTo>
                  <a:cubicBezTo>
                    <a:pt x="4846" y="703"/>
                    <a:pt x="4144" y="346"/>
                    <a:pt x="3393" y="144"/>
                  </a:cubicBezTo>
                  <a:cubicBezTo>
                    <a:pt x="2881" y="1"/>
                    <a:pt x="2524" y="299"/>
                    <a:pt x="2239" y="680"/>
                  </a:cubicBezTo>
                  <a:cubicBezTo>
                    <a:pt x="2000" y="1001"/>
                    <a:pt x="1786" y="1346"/>
                    <a:pt x="1572" y="1692"/>
                  </a:cubicBezTo>
                  <a:cubicBezTo>
                    <a:pt x="1084" y="2525"/>
                    <a:pt x="607" y="3358"/>
                    <a:pt x="119" y="4192"/>
                  </a:cubicBezTo>
                  <a:cubicBezTo>
                    <a:pt x="72" y="4275"/>
                    <a:pt x="60" y="4370"/>
                    <a:pt x="0" y="4513"/>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0"/>
            <p:cNvSpPr/>
            <p:nvPr/>
          </p:nvSpPr>
          <p:spPr>
            <a:xfrm>
              <a:off x="5779275" y="3208850"/>
              <a:ext cx="106600" cy="511700"/>
            </a:xfrm>
            <a:custGeom>
              <a:avLst/>
              <a:gdLst/>
              <a:ahLst/>
              <a:cxnLst/>
              <a:rect l="l" t="t" r="r" b="b"/>
              <a:pathLst>
                <a:path w="4264" h="20468" extrusionOk="0">
                  <a:moveTo>
                    <a:pt x="298" y="1"/>
                  </a:moveTo>
                  <a:cubicBezTo>
                    <a:pt x="167" y="394"/>
                    <a:pt x="84" y="632"/>
                    <a:pt x="1" y="834"/>
                  </a:cubicBezTo>
                  <a:cubicBezTo>
                    <a:pt x="60" y="929"/>
                    <a:pt x="96" y="989"/>
                    <a:pt x="120" y="1001"/>
                  </a:cubicBezTo>
                  <a:cubicBezTo>
                    <a:pt x="1322" y="1489"/>
                    <a:pt x="2061" y="2465"/>
                    <a:pt x="2584" y="3596"/>
                  </a:cubicBezTo>
                  <a:cubicBezTo>
                    <a:pt x="2787" y="4037"/>
                    <a:pt x="2906" y="4525"/>
                    <a:pt x="2965" y="5025"/>
                  </a:cubicBezTo>
                  <a:cubicBezTo>
                    <a:pt x="3192" y="6537"/>
                    <a:pt x="3251" y="8073"/>
                    <a:pt x="3204" y="9609"/>
                  </a:cubicBezTo>
                  <a:cubicBezTo>
                    <a:pt x="3108" y="12145"/>
                    <a:pt x="3132" y="14693"/>
                    <a:pt x="3108" y="17253"/>
                  </a:cubicBezTo>
                  <a:cubicBezTo>
                    <a:pt x="3108" y="18086"/>
                    <a:pt x="3132" y="18920"/>
                    <a:pt x="3180" y="19753"/>
                  </a:cubicBezTo>
                  <a:cubicBezTo>
                    <a:pt x="3204" y="20420"/>
                    <a:pt x="3299" y="20468"/>
                    <a:pt x="4108" y="20396"/>
                  </a:cubicBezTo>
                  <a:cubicBezTo>
                    <a:pt x="4144" y="19706"/>
                    <a:pt x="4168" y="19027"/>
                    <a:pt x="4168" y="18324"/>
                  </a:cubicBezTo>
                  <a:cubicBezTo>
                    <a:pt x="4192" y="16062"/>
                    <a:pt x="4156" y="13812"/>
                    <a:pt x="4168" y="11550"/>
                  </a:cubicBezTo>
                  <a:cubicBezTo>
                    <a:pt x="4192" y="9800"/>
                    <a:pt x="4227" y="8038"/>
                    <a:pt x="4251" y="6287"/>
                  </a:cubicBezTo>
                  <a:cubicBezTo>
                    <a:pt x="4263" y="5132"/>
                    <a:pt x="3989" y="4049"/>
                    <a:pt x="3620" y="2977"/>
                  </a:cubicBezTo>
                  <a:cubicBezTo>
                    <a:pt x="3299" y="2072"/>
                    <a:pt x="2608" y="1441"/>
                    <a:pt x="1834" y="906"/>
                  </a:cubicBezTo>
                  <a:cubicBezTo>
                    <a:pt x="1406" y="584"/>
                    <a:pt x="894" y="334"/>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0"/>
            <p:cNvSpPr/>
            <p:nvPr/>
          </p:nvSpPr>
          <p:spPr>
            <a:xfrm>
              <a:off x="5534900" y="3418100"/>
              <a:ext cx="123250" cy="92900"/>
            </a:xfrm>
            <a:custGeom>
              <a:avLst/>
              <a:gdLst/>
              <a:ahLst/>
              <a:cxnLst/>
              <a:rect l="l" t="t" r="r" b="b"/>
              <a:pathLst>
                <a:path w="4930" h="3716" extrusionOk="0">
                  <a:moveTo>
                    <a:pt x="453" y="1"/>
                  </a:moveTo>
                  <a:cubicBezTo>
                    <a:pt x="1" y="941"/>
                    <a:pt x="453" y="2442"/>
                    <a:pt x="1358" y="2918"/>
                  </a:cubicBezTo>
                  <a:cubicBezTo>
                    <a:pt x="2430" y="3477"/>
                    <a:pt x="3870" y="3716"/>
                    <a:pt x="4930" y="2370"/>
                  </a:cubicBezTo>
                  <a:cubicBezTo>
                    <a:pt x="3442" y="1561"/>
                    <a:pt x="1953" y="787"/>
                    <a:pt x="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0"/>
            <p:cNvSpPr/>
            <p:nvPr/>
          </p:nvSpPr>
          <p:spPr>
            <a:xfrm>
              <a:off x="5969775" y="3707125"/>
              <a:ext cx="44075" cy="31575"/>
            </a:xfrm>
            <a:custGeom>
              <a:avLst/>
              <a:gdLst/>
              <a:ahLst/>
              <a:cxnLst/>
              <a:rect l="l" t="t" r="r" b="b"/>
              <a:pathLst>
                <a:path w="1763" h="1263" extrusionOk="0">
                  <a:moveTo>
                    <a:pt x="1" y="1001"/>
                  </a:moveTo>
                  <a:cubicBezTo>
                    <a:pt x="441" y="1060"/>
                    <a:pt x="703" y="1084"/>
                    <a:pt x="953" y="1144"/>
                  </a:cubicBezTo>
                  <a:cubicBezTo>
                    <a:pt x="1513" y="1263"/>
                    <a:pt x="1537" y="1251"/>
                    <a:pt x="1703" y="703"/>
                  </a:cubicBezTo>
                  <a:cubicBezTo>
                    <a:pt x="1727" y="596"/>
                    <a:pt x="1751" y="489"/>
                    <a:pt x="1763" y="394"/>
                  </a:cubicBezTo>
                  <a:cubicBezTo>
                    <a:pt x="1453" y="72"/>
                    <a:pt x="1049" y="72"/>
                    <a:pt x="691" y="13"/>
                  </a:cubicBezTo>
                  <a:cubicBezTo>
                    <a:pt x="584" y="1"/>
                    <a:pt x="417" y="96"/>
                    <a:pt x="358" y="179"/>
                  </a:cubicBezTo>
                  <a:cubicBezTo>
                    <a:pt x="227" y="418"/>
                    <a:pt x="144" y="691"/>
                    <a:pt x="1" y="10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0"/>
            <p:cNvSpPr/>
            <p:nvPr/>
          </p:nvSpPr>
          <p:spPr>
            <a:xfrm>
              <a:off x="5455725" y="3107050"/>
              <a:ext cx="641475" cy="722450"/>
            </a:xfrm>
            <a:custGeom>
              <a:avLst/>
              <a:gdLst/>
              <a:ahLst/>
              <a:cxnLst/>
              <a:rect l="l" t="t" r="r" b="b"/>
              <a:pathLst>
                <a:path w="25659" h="28898" extrusionOk="0">
                  <a:moveTo>
                    <a:pt x="25361" y="27588"/>
                  </a:moveTo>
                  <a:cubicBezTo>
                    <a:pt x="24849" y="26933"/>
                    <a:pt x="24218" y="26385"/>
                    <a:pt x="23337" y="25849"/>
                  </a:cubicBezTo>
                  <a:cubicBezTo>
                    <a:pt x="22670" y="25433"/>
                    <a:pt x="22670" y="25433"/>
                    <a:pt x="22944" y="24706"/>
                  </a:cubicBezTo>
                  <a:cubicBezTo>
                    <a:pt x="22968" y="24671"/>
                    <a:pt x="22980" y="24647"/>
                    <a:pt x="22980" y="24611"/>
                  </a:cubicBezTo>
                  <a:cubicBezTo>
                    <a:pt x="22992" y="24587"/>
                    <a:pt x="23004" y="24552"/>
                    <a:pt x="23027" y="24504"/>
                  </a:cubicBezTo>
                  <a:cubicBezTo>
                    <a:pt x="23123" y="24242"/>
                    <a:pt x="23182" y="24075"/>
                    <a:pt x="23123" y="23944"/>
                  </a:cubicBezTo>
                  <a:cubicBezTo>
                    <a:pt x="23063" y="23790"/>
                    <a:pt x="22908" y="23730"/>
                    <a:pt x="22646" y="23647"/>
                  </a:cubicBezTo>
                  <a:cubicBezTo>
                    <a:pt x="22253" y="23492"/>
                    <a:pt x="21849" y="23361"/>
                    <a:pt x="21432" y="23230"/>
                  </a:cubicBezTo>
                  <a:cubicBezTo>
                    <a:pt x="21325" y="23194"/>
                    <a:pt x="21241" y="23182"/>
                    <a:pt x="21146" y="23182"/>
                  </a:cubicBezTo>
                  <a:cubicBezTo>
                    <a:pt x="20956" y="23182"/>
                    <a:pt x="20670" y="23266"/>
                    <a:pt x="20468" y="23647"/>
                  </a:cubicBezTo>
                  <a:cubicBezTo>
                    <a:pt x="20432" y="23706"/>
                    <a:pt x="20384" y="23778"/>
                    <a:pt x="20360" y="23837"/>
                  </a:cubicBezTo>
                  <a:cubicBezTo>
                    <a:pt x="20229" y="24099"/>
                    <a:pt x="20087" y="24349"/>
                    <a:pt x="19932" y="24563"/>
                  </a:cubicBezTo>
                  <a:cubicBezTo>
                    <a:pt x="19872" y="24659"/>
                    <a:pt x="19717" y="24754"/>
                    <a:pt x="19646" y="24754"/>
                  </a:cubicBezTo>
                  <a:lnTo>
                    <a:pt x="19646" y="24754"/>
                  </a:lnTo>
                  <a:cubicBezTo>
                    <a:pt x="19182" y="24694"/>
                    <a:pt x="18705" y="24599"/>
                    <a:pt x="18217" y="24516"/>
                  </a:cubicBezTo>
                  <a:cubicBezTo>
                    <a:pt x="18062" y="24480"/>
                    <a:pt x="17931" y="24456"/>
                    <a:pt x="17789" y="24421"/>
                  </a:cubicBezTo>
                  <a:cubicBezTo>
                    <a:pt x="17789" y="24242"/>
                    <a:pt x="17765" y="24063"/>
                    <a:pt x="17765" y="23897"/>
                  </a:cubicBezTo>
                  <a:cubicBezTo>
                    <a:pt x="17753" y="23456"/>
                    <a:pt x="17741" y="22992"/>
                    <a:pt x="17741" y="22527"/>
                  </a:cubicBezTo>
                  <a:cubicBezTo>
                    <a:pt x="17741" y="22063"/>
                    <a:pt x="17741" y="21587"/>
                    <a:pt x="17729" y="21134"/>
                  </a:cubicBezTo>
                  <a:cubicBezTo>
                    <a:pt x="17705" y="19646"/>
                    <a:pt x="17693" y="18110"/>
                    <a:pt x="17705" y="16586"/>
                  </a:cubicBezTo>
                  <a:cubicBezTo>
                    <a:pt x="17729" y="14503"/>
                    <a:pt x="17765" y="12657"/>
                    <a:pt x="17848" y="10919"/>
                  </a:cubicBezTo>
                  <a:cubicBezTo>
                    <a:pt x="17908" y="9609"/>
                    <a:pt x="17670" y="8276"/>
                    <a:pt x="17134" y="6823"/>
                  </a:cubicBezTo>
                  <a:cubicBezTo>
                    <a:pt x="16848" y="6049"/>
                    <a:pt x="16372" y="5430"/>
                    <a:pt x="15765" y="5001"/>
                  </a:cubicBezTo>
                  <a:cubicBezTo>
                    <a:pt x="15312" y="4668"/>
                    <a:pt x="14848" y="4359"/>
                    <a:pt x="14395" y="4025"/>
                  </a:cubicBezTo>
                  <a:lnTo>
                    <a:pt x="13717" y="3549"/>
                  </a:lnTo>
                  <a:cubicBezTo>
                    <a:pt x="13717" y="3525"/>
                    <a:pt x="13740" y="3489"/>
                    <a:pt x="13752" y="3466"/>
                  </a:cubicBezTo>
                  <a:cubicBezTo>
                    <a:pt x="14229" y="2156"/>
                    <a:pt x="13812" y="1572"/>
                    <a:pt x="12764" y="846"/>
                  </a:cubicBezTo>
                  <a:cubicBezTo>
                    <a:pt x="12276" y="501"/>
                    <a:pt x="11693" y="299"/>
                    <a:pt x="11193" y="132"/>
                  </a:cubicBezTo>
                  <a:cubicBezTo>
                    <a:pt x="10919" y="37"/>
                    <a:pt x="10704" y="1"/>
                    <a:pt x="10490" y="1"/>
                  </a:cubicBezTo>
                  <a:cubicBezTo>
                    <a:pt x="9966" y="1"/>
                    <a:pt x="9585" y="251"/>
                    <a:pt x="9216" y="834"/>
                  </a:cubicBezTo>
                  <a:cubicBezTo>
                    <a:pt x="8478" y="1989"/>
                    <a:pt x="7740" y="3227"/>
                    <a:pt x="7025" y="4490"/>
                  </a:cubicBezTo>
                  <a:cubicBezTo>
                    <a:pt x="6775" y="4954"/>
                    <a:pt x="6454" y="5299"/>
                    <a:pt x="6097" y="5549"/>
                  </a:cubicBezTo>
                  <a:cubicBezTo>
                    <a:pt x="5180" y="6204"/>
                    <a:pt x="4227" y="6847"/>
                    <a:pt x="3299" y="7466"/>
                  </a:cubicBezTo>
                  <a:lnTo>
                    <a:pt x="2870" y="7764"/>
                  </a:lnTo>
                  <a:cubicBezTo>
                    <a:pt x="2013" y="8347"/>
                    <a:pt x="1156" y="8919"/>
                    <a:pt x="525" y="9347"/>
                  </a:cubicBezTo>
                  <a:cubicBezTo>
                    <a:pt x="286" y="9514"/>
                    <a:pt x="144" y="9704"/>
                    <a:pt x="84" y="10026"/>
                  </a:cubicBezTo>
                  <a:cubicBezTo>
                    <a:pt x="1" y="10443"/>
                    <a:pt x="132" y="10705"/>
                    <a:pt x="525" y="10895"/>
                  </a:cubicBezTo>
                  <a:lnTo>
                    <a:pt x="2037" y="11657"/>
                  </a:lnTo>
                  <a:cubicBezTo>
                    <a:pt x="2096" y="11681"/>
                    <a:pt x="2156" y="11717"/>
                    <a:pt x="2215" y="11752"/>
                  </a:cubicBezTo>
                  <a:cubicBezTo>
                    <a:pt x="2322" y="11812"/>
                    <a:pt x="2406" y="11871"/>
                    <a:pt x="2525" y="11919"/>
                  </a:cubicBezTo>
                  <a:cubicBezTo>
                    <a:pt x="2811" y="12038"/>
                    <a:pt x="2906" y="12217"/>
                    <a:pt x="2822" y="12574"/>
                  </a:cubicBezTo>
                  <a:cubicBezTo>
                    <a:pt x="2632" y="13526"/>
                    <a:pt x="2822" y="14467"/>
                    <a:pt x="3394" y="15324"/>
                  </a:cubicBezTo>
                  <a:cubicBezTo>
                    <a:pt x="3775" y="15919"/>
                    <a:pt x="4299" y="16300"/>
                    <a:pt x="4942" y="16431"/>
                  </a:cubicBezTo>
                  <a:lnTo>
                    <a:pt x="4966" y="16431"/>
                  </a:lnTo>
                  <a:cubicBezTo>
                    <a:pt x="5025" y="16443"/>
                    <a:pt x="5073" y="16443"/>
                    <a:pt x="5120" y="16455"/>
                  </a:cubicBezTo>
                  <a:cubicBezTo>
                    <a:pt x="5501" y="16598"/>
                    <a:pt x="5882" y="16670"/>
                    <a:pt x="6240" y="16670"/>
                  </a:cubicBezTo>
                  <a:cubicBezTo>
                    <a:pt x="7097" y="16670"/>
                    <a:pt x="7906" y="16265"/>
                    <a:pt x="8633" y="15479"/>
                  </a:cubicBezTo>
                  <a:cubicBezTo>
                    <a:pt x="8657" y="15443"/>
                    <a:pt x="8692" y="15431"/>
                    <a:pt x="8716" y="15408"/>
                  </a:cubicBezTo>
                  <a:lnTo>
                    <a:pt x="8740" y="15384"/>
                  </a:lnTo>
                  <a:cubicBezTo>
                    <a:pt x="9216" y="15527"/>
                    <a:pt x="9609" y="15777"/>
                    <a:pt x="10050" y="16062"/>
                  </a:cubicBezTo>
                  <a:cubicBezTo>
                    <a:pt x="10192" y="16146"/>
                    <a:pt x="10347" y="16253"/>
                    <a:pt x="10502" y="16336"/>
                  </a:cubicBezTo>
                  <a:cubicBezTo>
                    <a:pt x="10800" y="16515"/>
                    <a:pt x="11133" y="16658"/>
                    <a:pt x="11443" y="16777"/>
                  </a:cubicBezTo>
                  <a:cubicBezTo>
                    <a:pt x="11514" y="16801"/>
                    <a:pt x="11609" y="16824"/>
                    <a:pt x="11681" y="16872"/>
                  </a:cubicBezTo>
                  <a:cubicBezTo>
                    <a:pt x="11728" y="16896"/>
                    <a:pt x="11752" y="16908"/>
                    <a:pt x="11800" y="16908"/>
                  </a:cubicBezTo>
                  <a:cubicBezTo>
                    <a:pt x="11847" y="16908"/>
                    <a:pt x="11871" y="16908"/>
                    <a:pt x="11931" y="16896"/>
                  </a:cubicBezTo>
                  <a:cubicBezTo>
                    <a:pt x="11966" y="16896"/>
                    <a:pt x="12014" y="16872"/>
                    <a:pt x="12050" y="16872"/>
                  </a:cubicBezTo>
                  <a:lnTo>
                    <a:pt x="12193" y="16860"/>
                  </a:lnTo>
                  <a:lnTo>
                    <a:pt x="12193" y="16729"/>
                  </a:lnTo>
                  <a:lnTo>
                    <a:pt x="12193" y="16539"/>
                  </a:lnTo>
                  <a:cubicBezTo>
                    <a:pt x="12193" y="16384"/>
                    <a:pt x="12205" y="16253"/>
                    <a:pt x="12169" y="16098"/>
                  </a:cubicBezTo>
                  <a:cubicBezTo>
                    <a:pt x="11955" y="14705"/>
                    <a:pt x="11907" y="13276"/>
                    <a:pt x="11859" y="11895"/>
                  </a:cubicBezTo>
                  <a:cubicBezTo>
                    <a:pt x="11847" y="11312"/>
                    <a:pt x="11812" y="10705"/>
                    <a:pt x="11788" y="10121"/>
                  </a:cubicBezTo>
                  <a:cubicBezTo>
                    <a:pt x="11776" y="9954"/>
                    <a:pt x="11776" y="9776"/>
                    <a:pt x="11776" y="9609"/>
                  </a:cubicBezTo>
                  <a:cubicBezTo>
                    <a:pt x="11752" y="9192"/>
                    <a:pt x="11740" y="8776"/>
                    <a:pt x="11681" y="8347"/>
                  </a:cubicBezTo>
                  <a:cubicBezTo>
                    <a:pt x="11550" y="7395"/>
                    <a:pt x="12026" y="6728"/>
                    <a:pt x="12526" y="6014"/>
                  </a:cubicBezTo>
                  <a:cubicBezTo>
                    <a:pt x="12586" y="5918"/>
                    <a:pt x="12645" y="5847"/>
                    <a:pt x="12705" y="5763"/>
                  </a:cubicBezTo>
                  <a:cubicBezTo>
                    <a:pt x="14014" y="6133"/>
                    <a:pt x="14836" y="7014"/>
                    <a:pt x="15145" y="8407"/>
                  </a:cubicBezTo>
                  <a:cubicBezTo>
                    <a:pt x="15407" y="9550"/>
                    <a:pt x="15538" y="10716"/>
                    <a:pt x="15550" y="11859"/>
                  </a:cubicBezTo>
                  <a:cubicBezTo>
                    <a:pt x="15562" y="14134"/>
                    <a:pt x="15538" y="16443"/>
                    <a:pt x="15526" y="18682"/>
                  </a:cubicBezTo>
                  <a:cubicBezTo>
                    <a:pt x="15503" y="19718"/>
                    <a:pt x="15491" y="20765"/>
                    <a:pt x="15491" y="21813"/>
                  </a:cubicBezTo>
                  <a:cubicBezTo>
                    <a:pt x="15491" y="22087"/>
                    <a:pt x="15491" y="22373"/>
                    <a:pt x="15503" y="22623"/>
                  </a:cubicBezTo>
                  <a:cubicBezTo>
                    <a:pt x="15526" y="22873"/>
                    <a:pt x="15526" y="23123"/>
                    <a:pt x="15526" y="23361"/>
                  </a:cubicBezTo>
                  <a:cubicBezTo>
                    <a:pt x="15526" y="23587"/>
                    <a:pt x="15503" y="23813"/>
                    <a:pt x="15479" y="24063"/>
                  </a:cubicBezTo>
                  <a:cubicBezTo>
                    <a:pt x="15479" y="24135"/>
                    <a:pt x="15467" y="24230"/>
                    <a:pt x="15467" y="24301"/>
                  </a:cubicBezTo>
                  <a:cubicBezTo>
                    <a:pt x="15407" y="24301"/>
                    <a:pt x="15324" y="24313"/>
                    <a:pt x="15264" y="24313"/>
                  </a:cubicBezTo>
                  <a:cubicBezTo>
                    <a:pt x="15074" y="24337"/>
                    <a:pt x="14895" y="24349"/>
                    <a:pt x="14729" y="24349"/>
                  </a:cubicBezTo>
                  <a:lnTo>
                    <a:pt x="14645" y="24349"/>
                  </a:lnTo>
                  <a:lnTo>
                    <a:pt x="14395" y="24349"/>
                  </a:lnTo>
                  <a:cubicBezTo>
                    <a:pt x="13121" y="24349"/>
                    <a:pt x="11871" y="24647"/>
                    <a:pt x="10585" y="25242"/>
                  </a:cubicBezTo>
                  <a:cubicBezTo>
                    <a:pt x="10252" y="25385"/>
                    <a:pt x="9990" y="25659"/>
                    <a:pt x="9716" y="25909"/>
                  </a:cubicBezTo>
                  <a:lnTo>
                    <a:pt x="9704" y="25921"/>
                  </a:lnTo>
                  <a:cubicBezTo>
                    <a:pt x="9549" y="26064"/>
                    <a:pt x="9430" y="26218"/>
                    <a:pt x="9311" y="26373"/>
                  </a:cubicBezTo>
                  <a:cubicBezTo>
                    <a:pt x="9228" y="26492"/>
                    <a:pt x="9133" y="26599"/>
                    <a:pt x="9049" y="26695"/>
                  </a:cubicBezTo>
                  <a:cubicBezTo>
                    <a:pt x="8823" y="26933"/>
                    <a:pt x="8752" y="27219"/>
                    <a:pt x="8799" y="27576"/>
                  </a:cubicBezTo>
                  <a:cubicBezTo>
                    <a:pt x="8859" y="28028"/>
                    <a:pt x="9133" y="28123"/>
                    <a:pt x="9371" y="28123"/>
                  </a:cubicBezTo>
                  <a:cubicBezTo>
                    <a:pt x="9776" y="28147"/>
                    <a:pt x="10181" y="28159"/>
                    <a:pt x="10597" y="28171"/>
                  </a:cubicBezTo>
                  <a:lnTo>
                    <a:pt x="11204" y="28207"/>
                  </a:lnTo>
                  <a:cubicBezTo>
                    <a:pt x="12347" y="28266"/>
                    <a:pt x="13514" y="28326"/>
                    <a:pt x="14657" y="28385"/>
                  </a:cubicBezTo>
                  <a:cubicBezTo>
                    <a:pt x="15014" y="28397"/>
                    <a:pt x="15372" y="28421"/>
                    <a:pt x="15729" y="28457"/>
                  </a:cubicBezTo>
                  <a:cubicBezTo>
                    <a:pt x="16193" y="28481"/>
                    <a:pt x="16681" y="28528"/>
                    <a:pt x="17158" y="28540"/>
                  </a:cubicBezTo>
                  <a:cubicBezTo>
                    <a:pt x="17908" y="28576"/>
                    <a:pt x="18658" y="28600"/>
                    <a:pt x="19396" y="28635"/>
                  </a:cubicBezTo>
                  <a:cubicBezTo>
                    <a:pt x="20110" y="28659"/>
                    <a:pt x="20837" y="28695"/>
                    <a:pt x="21551" y="28719"/>
                  </a:cubicBezTo>
                  <a:cubicBezTo>
                    <a:pt x="22111" y="28754"/>
                    <a:pt x="22694" y="28778"/>
                    <a:pt x="23265" y="28826"/>
                  </a:cubicBezTo>
                  <a:cubicBezTo>
                    <a:pt x="23635" y="28862"/>
                    <a:pt x="24004" y="28873"/>
                    <a:pt x="24397" y="28897"/>
                  </a:cubicBezTo>
                  <a:lnTo>
                    <a:pt x="24587" y="28897"/>
                  </a:lnTo>
                  <a:cubicBezTo>
                    <a:pt x="24718" y="28897"/>
                    <a:pt x="24849" y="28885"/>
                    <a:pt x="24956" y="28873"/>
                  </a:cubicBezTo>
                  <a:cubicBezTo>
                    <a:pt x="25313" y="28814"/>
                    <a:pt x="25540" y="28659"/>
                    <a:pt x="25623" y="28457"/>
                  </a:cubicBezTo>
                  <a:cubicBezTo>
                    <a:pt x="25659" y="28147"/>
                    <a:pt x="25587" y="27885"/>
                    <a:pt x="25361" y="27588"/>
                  </a:cubicBezTo>
                  <a:close/>
                  <a:moveTo>
                    <a:pt x="23265" y="27981"/>
                  </a:moveTo>
                  <a:cubicBezTo>
                    <a:pt x="22920" y="27969"/>
                    <a:pt x="22563" y="27945"/>
                    <a:pt x="22230" y="27921"/>
                  </a:cubicBezTo>
                  <a:cubicBezTo>
                    <a:pt x="21908" y="27909"/>
                    <a:pt x="21575" y="27873"/>
                    <a:pt x="21230" y="27861"/>
                  </a:cubicBezTo>
                  <a:cubicBezTo>
                    <a:pt x="20682" y="27850"/>
                    <a:pt x="20134" y="27814"/>
                    <a:pt x="19563" y="27802"/>
                  </a:cubicBezTo>
                  <a:cubicBezTo>
                    <a:pt x="18717" y="27766"/>
                    <a:pt x="17836" y="27742"/>
                    <a:pt x="16979" y="27695"/>
                  </a:cubicBezTo>
                  <a:cubicBezTo>
                    <a:pt x="15657" y="27623"/>
                    <a:pt x="14312" y="27528"/>
                    <a:pt x="13014" y="27457"/>
                  </a:cubicBezTo>
                  <a:lnTo>
                    <a:pt x="11859" y="27385"/>
                  </a:lnTo>
                  <a:cubicBezTo>
                    <a:pt x="11288" y="27349"/>
                    <a:pt x="10740" y="27314"/>
                    <a:pt x="10181" y="27266"/>
                  </a:cubicBezTo>
                  <a:lnTo>
                    <a:pt x="9597" y="27219"/>
                  </a:lnTo>
                  <a:lnTo>
                    <a:pt x="9585" y="27195"/>
                  </a:lnTo>
                  <a:cubicBezTo>
                    <a:pt x="9919" y="26623"/>
                    <a:pt x="10252" y="26147"/>
                    <a:pt x="10800" y="25885"/>
                  </a:cubicBezTo>
                  <a:cubicBezTo>
                    <a:pt x="11288" y="25647"/>
                    <a:pt x="11835" y="25444"/>
                    <a:pt x="12347" y="25302"/>
                  </a:cubicBezTo>
                  <a:cubicBezTo>
                    <a:pt x="13109" y="25111"/>
                    <a:pt x="13919" y="25004"/>
                    <a:pt x="14753" y="25004"/>
                  </a:cubicBezTo>
                  <a:cubicBezTo>
                    <a:pt x="15253" y="25004"/>
                    <a:pt x="15776" y="25028"/>
                    <a:pt x="16324" y="25111"/>
                  </a:cubicBezTo>
                  <a:cubicBezTo>
                    <a:pt x="16836" y="25171"/>
                    <a:pt x="17336" y="25242"/>
                    <a:pt x="17836" y="25302"/>
                  </a:cubicBezTo>
                  <a:cubicBezTo>
                    <a:pt x="18801" y="25421"/>
                    <a:pt x="19777" y="25540"/>
                    <a:pt x="20741" y="25683"/>
                  </a:cubicBezTo>
                  <a:cubicBezTo>
                    <a:pt x="21110" y="25742"/>
                    <a:pt x="21611" y="25837"/>
                    <a:pt x="21980" y="26040"/>
                  </a:cubicBezTo>
                  <a:cubicBezTo>
                    <a:pt x="22587" y="26373"/>
                    <a:pt x="23230" y="26802"/>
                    <a:pt x="23944" y="27338"/>
                  </a:cubicBezTo>
                  <a:cubicBezTo>
                    <a:pt x="24158" y="27504"/>
                    <a:pt x="24373" y="27683"/>
                    <a:pt x="24456" y="27981"/>
                  </a:cubicBezTo>
                  <a:lnTo>
                    <a:pt x="24170" y="27981"/>
                  </a:lnTo>
                  <a:lnTo>
                    <a:pt x="23754" y="27981"/>
                  </a:lnTo>
                  <a:cubicBezTo>
                    <a:pt x="23587" y="27992"/>
                    <a:pt x="23420" y="27992"/>
                    <a:pt x="23265" y="27981"/>
                  </a:cubicBezTo>
                  <a:close/>
                  <a:moveTo>
                    <a:pt x="4049" y="11990"/>
                  </a:moveTo>
                  <a:cubicBezTo>
                    <a:pt x="3346" y="11609"/>
                    <a:pt x="2644" y="11181"/>
                    <a:pt x="1965" y="10764"/>
                  </a:cubicBezTo>
                  <a:cubicBezTo>
                    <a:pt x="1751" y="10621"/>
                    <a:pt x="1537" y="10490"/>
                    <a:pt x="1322" y="10371"/>
                  </a:cubicBezTo>
                  <a:cubicBezTo>
                    <a:pt x="1215" y="10312"/>
                    <a:pt x="1132" y="10240"/>
                    <a:pt x="1013" y="10133"/>
                  </a:cubicBezTo>
                  <a:cubicBezTo>
                    <a:pt x="1001" y="10121"/>
                    <a:pt x="965" y="10109"/>
                    <a:pt x="953" y="10085"/>
                  </a:cubicBezTo>
                  <a:cubicBezTo>
                    <a:pt x="1084" y="9990"/>
                    <a:pt x="1203" y="9895"/>
                    <a:pt x="1322" y="9812"/>
                  </a:cubicBezTo>
                  <a:cubicBezTo>
                    <a:pt x="1668" y="9538"/>
                    <a:pt x="1977" y="9300"/>
                    <a:pt x="2322" y="9097"/>
                  </a:cubicBezTo>
                  <a:cubicBezTo>
                    <a:pt x="3596" y="8300"/>
                    <a:pt x="5263" y="7228"/>
                    <a:pt x="6847" y="5978"/>
                  </a:cubicBezTo>
                  <a:cubicBezTo>
                    <a:pt x="6966" y="5894"/>
                    <a:pt x="7073" y="5847"/>
                    <a:pt x="7168" y="5847"/>
                  </a:cubicBezTo>
                  <a:cubicBezTo>
                    <a:pt x="7263" y="5847"/>
                    <a:pt x="7347" y="5883"/>
                    <a:pt x="7490" y="5954"/>
                  </a:cubicBezTo>
                  <a:cubicBezTo>
                    <a:pt x="8097" y="6275"/>
                    <a:pt x="8716" y="6609"/>
                    <a:pt x="9311" y="6918"/>
                  </a:cubicBezTo>
                  <a:cubicBezTo>
                    <a:pt x="9597" y="7073"/>
                    <a:pt x="9895" y="7216"/>
                    <a:pt x="10181" y="7371"/>
                  </a:cubicBezTo>
                  <a:cubicBezTo>
                    <a:pt x="10240" y="7395"/>
                    <a:pt x="10300" y="7442"/>
                    <a:pt x="10359" y="7466"/>
                  </a:cubicBezTo>
                  <a:cubicBezTo>
                    <a:pt x="10431" y="7514"/>
                    <a:pt x="10502" y="7561"/>
                    <a:pt x="10597" y="7609"/>
                  </a:cubicBezTo>
                  <a:cubicBezTo>
                    <a:pt x="10788" y="7704"/>
                    <a:pt x="10883" y="7823"/>
                    <a:pt x="10895" y="8061"/>
                  </a:cubicBezTo>
                  <a:cubicBezTo>
                    <a:pt x="10943" y="9252"/>
                    <a:pt x="11002" y="10502"/>
                    <a:pt x="11062" y="11788"/>
                  </a:cubicBezTo>
                  <a:cubicBezTo>
                    <a:pt x="11085" y="12455"/>
                    <a:pt x="11133" y="13122"/>
                    <a:pt x="11181" y="13800"/>
                  </a:cubicBezTo>
                  <a:cubicBezTo>
                    <a:pt x="11204" y="14348"/>
                    <a:pt x="11252" y="14884"/>
                    <a:pt x="11276" y="15431"/>
                  </a:cubicBezTo>
                  <a:cubicBezTo>
                    <a:pt x="11276" y="15539"/>
                    <a:pt x="11276" y="15658"/>
                    <a:pt x="11264" y="15824"/>
                  </a:cubicBezTo>
                  <a:lnTo>
                    <a:pt x="11264" y="15884"/>
                  </a:lnTo>
                  <a:cubicBezTo>
                    <a:pt x="11240" y="15860"/>
                    <a:pt x="11193" y="15848"/>
                    <a:pt x="11157" y="15824"/>
                  </a:cubicBezTo>
                  <a:cubicBezTo>
                    <a:pt x="10966" y="15717"/>
                    <a:pt x="10800" y="15646"/>
                    <a:pt x="10657" y="15562"/>
                  </a:cubicBezTo>
                  <a:cubicBezTo>
                    <a:pt x="10323" y="15384"/>
                    <a:pt x="10002" y="15205"/>
                    <a:pt x="9669" y="15015"/>
                  </a:cubicBezTo>
                  <a:cubicBezTo>
                    <a:pt x="9109" y="14705"/>
                    <a:pt x="8514" y="14372"/>
                    <a:pt x="7930" y="14062"/>
                  </a:cubicBezTo>
                  <a:cubicBezTo>
                    <a:pt x="7394" y="13776"/>
                    <a:pt x="6859" y="13503"/>
                    <a:pt x="6335" y="13229"/>
                  </a:cubicBezTo>
                  <a:cubicBezTo>
                    <a:pt x="5585" y="12812"/>
                    <a:pt x="4811" y="12407"/>
                    <a:pt x="4049" y="11990"/>
                  </a:cubicBezTo>
                  <a:close/>
                  <a:moveTo>
                    <a:pt x="11812" y="5609"/>
                  </a:moveTo>
                  <a:cubicBezTo>
                    <a:pt x="11574" y="6085"/>
                    <a:pt x="11324" y="6561"/>
                    <a:pt x="10895" y="6930"/>
                  </a:cubicBezTo>
                  <a:cubicBezTo>
                    <a:pt x="10550" y="6752"/>
                    <a:pt x="10204" y="6573"/>
                    <a:pt x="9871" y="6418"/>
                  </a:cubicBezTo>
                  <a:cubicBezTo>
                    <a:pt x="9109" y="6037"/>
                    <a:pt x="8299" y="5656"/>
                    <a:pt x="7609" y="5109"/>
                  </a:cubicBezTo>
                  <a:cubicBezTo>
                    <a:pt x="7609" y="5085"/>
                    <a:pt x="7621" y="5073"/>
                    <a:pt x="7621" y="5073"/>
                  </a:cubicBezTo>
                  <a:cubicBezTo>
                    <a:pt x="7633" y="5013"/>
                    <a:pt x="7656" y="4954"/>
                    <a:pt x="7680" y="4930"/>
                  </a:cubicBezTo>
                  <a:lnTo>
                    <a:pt x="7835" y="4644"/>
                  </a:lnTo>
                  <a:cubicBezTo>
                    <a:pt x="8252" y="3918"/>
                    <a:pt x="8692" y="3156"/>
                    <a:pt x="9133" y="2430"/>
                  </a:cubicBezTo>
                  <a:cubicBezTo>
                    <a:pt x="9395" y="2013"/>
                    <a:pt x="9585" y="1692"/>
                    <a:pt x="9788" y="1430"/>
                  </a:cubicBezTo>
                  <a:cubicBezTo>
                    <a:pt x="10061" y="1072"/>
                    <a:pt x="10300" y="918"/>
                    <a:pt x="10585" y="918"/>
                  </a:cubicBezTo>
                  <a:cubicBezTo>
                    <a:pt x="10645" y="918"/>
                    <a:pt x="10716" y="941"/>
                    <a:pt x="10788" y="953"/>
                  </a:cubicBezTo>
                  <a:cubicBezTo>
                    <a:pt x="11550" y="1156"/>
                    <a:pt x="12228" y="1501"/>
                    <a:pt x="12824" y="1989"/>
                  </a:cubicBezTo>
                  <a:cubicBezTo>
                    <a:pt x="13145" y="2251"/>
                    <a:pt x="13229" y="2549"/>
                    <a:pt x="13098" y="2918"/>
                  </a:cubicBezTo>
                  <a:cubicBezTo>
                    <a:pt x="13038" y="3085"/>
                    <a:pt x="12967" y="3239"/>
                    <a:pt x="12883" y="3406"/>
                  </a:cubicBezTo>
                  <a:lnTo>
                    <a:pt x="12859" y="3466"/>
                  </a:lnTo>
                  <a:cubicBezTo>
                    <a:pt x="12776" y="3644"/>
                    <a:pt x="12693" y="3823"/>
                    <a:pt x="12621" y="4001"/>
                  </a:cubicBezTo>
                  <a:cubicBezTo>
                    <a:pt x="12443" y="4418"/>
                    <a:pt x="12252" y="4871"/>
                    <a:pt x="12026" y="5263"/>
                  </a:cubicBezTo>
                  <a:cubicBezTo>
                    <a:pt x="11955" y="5359"/>
                    <a:pt x="11895" y="5478"/>
                    <a:pt x="11812" y="5609"/>
                  </a:cubicBezTo>
                  <a:close/>
                  <a:moveTo>
                    <a:pt x="17027" y="12324"/>
                  </a:moveTo>
                  <a:cubicBezTo>
                    <a:pt x="17015" y="13407"/>
                    <a:pt x="16979" y="14526"/>
                    <a:pt x="16979" y="15622"/>
                  </a:cubicBezTo>
                  <a:lnTo>
                    <a:pt x="16979" y="19313"/>
                  </a:lnTo>
                  <a:lnTo>
                    <a:pt x="16979" y="22396"/>
                  </a:lnTo>
                  <a:cubicBezTo>
                    <a:pt x="16979" y="22873"/>
                    <a:pt x="16967" y="23361"/>
                    <a:pt x="16931" y="23825"/>
                  </a:cubicBezTo>
                  <a:cubicBezTo>
                    <a:pt x="16931" y="23992"/>
                    <a:pt x="16919" y="24159"/>
                    <a:pt x="16919" y="24337"/>
                  </a:cubicBezTo>
                  <a:cubicBezTo>
                    <a:pt x="16800" y="24349"/>
                    <a:pt x="16717" y="24349"/>
                    <a:pt x="16658" y="24349"/>
                  </a:cubicBezTo>
                  <a:cubicBezTo>
                    <a:pt x="16360" y="24349"/>
                    <a:pt x="16312" y="24337"/>
                    <a:pt x="16300" y="23825"/>
                  </a:cubicBezTo>
                  <a:cubicBezTo>
                    <a:pt x="16265" y="23147"/>
                    <a:pt x="16241" y="22230"/>
                    <a:pt x="16241" y="21325"/>
                  </a:cubicBezTo>
                  <a:lnTo>
                    <a:pt x="16241" y="19646"/>
                  </a:lnTo>
                  <a:cubicBezTo>
                    <a:pt x="16241" y="17694"/>
                    <a:pt x="16253" y="15669"/>
                    <a:pt x="16312" y="13681"/>
                  </a:cubicBezTo>
                  <a:cubicBezTo>
                    <a:pt x="16372" y="12074"/>
                    <a:pt x="16277" y="10562"/>
                    <a:pt x="16074" y="9062"/>
                  </a:cubicBezTo>
                  <a:cubicBezTo>
                    <a:pt x="15979" y="8466"/>
                    <a:pt x="15848" y="7990"/>
                    <a:pt x="15669" y="7585"/>
                  </a:cubicBezTo>
                  <a:cubicBezTo>
                    <a:pt x="15050" y="6240"/>
                    <a:pt x="14241" y="5406"/>
                    <a:pt x="13157" y="4942"/>
                  </a:cubicBezTo>
                  <a:cubicBezTo>
                    <a:pt x="13157" y="4942"/>
                    <a:pt x="13121" y="4894"/>
                    <a:pt x="13121" y="4882"/>
                  </a:cubicBezTo>
                  <a:lnTo>
                    <a:pt x="13336" y="4287"/>
                  </a:lnTo>
                  <a:cubicBezTo>
                    <a:pt x="13467" y="4359"/>
                    <a:pt x="13598" y="4430"/>
                    <a:pt x="13717" y="4513"/>
                  </a:cubicBezTo>
                  <a:cubicBezTo>
                    <a:pt x="14098" y="4716"/>
                    <a:pt x="14419" y="4894"/>
                    <a:pt x="14717" y="5109"/>
                  </a:cubicBezTo>
                  <a:cubicBezTo>
                    <a:pt x="15384" y="5585"/>
                    <a:pt x="16122" y="6180"/>
                    <a:pt x="16443" y="7097"/>
                  </a:cubicBezTo>
                  <a:cubicBezTo>
                    <a:pt x="16872" y="8323"/>
                    <a:pt x="17074" y="9359"/>
                    <a:pt x="17050" y="10359"/>
                  </a:cubicBezTo>
                  <a:cubicBezTo>
                    <a:pt x="17039" y="11014"/>
                    <a:pt x="17039" y="11669"/>
                    <a:pt x="17027" y="12324"/>
                  </a:cubicBezTo>
                  <a:close/>
                  <a:moveTo>
                    <a:pt x="21241" y="24159"/>
                  </a:moveTo>
                  <a:lnTo>
                    <a:pt x="21241" y="24159"/>
                  </a:lnTo>
                  <a:lnTo>
                    <a:pt x="21241" y="24159"/>
                  </a:lnTo>
                  <a:cubicBezTo>
                    <a:pt x="21313" y="24171"/>
                    <a:pt x="21372" y="24182"/>
                    <a:pt x="21444" y="24182"/>
                  </a:cubicBezTo>
                  <a:cubicBezTo>
                    <a:pt x="21718" y="24230"/>
                    <a:pt x="21968" y="24254"/>
                    <a:pt x="22170" y="24432"/>
                  </a:cubicBezTo>
                  <a:lnTo>
                    <a:pt x="22170" y="24456"/>
                  </a:lnTo>
                  <a:cubicBezTo>
                    <a:pt x="22158" y="24528"/>
                    <a:pt x="22146" y="24599"/>
                    <a:pt x="22134" y="24659"/>
                  </a:cubicBezTo>
                  <a:cubicBezTo>
                    <a:pt x="22027" y="25052"/>
                    <a:pt x="21992" y="25063"/>
                    <a:pt x="21908" y="25063"/>
                  </a:cubicBezTo>
                  <a:lnTo>
                    <a:pt x="21908" y="25063"/>
                  </a:lnTo>
                  <a:cubicBezTo>
                    <a:pt x="21837" y="25063"/>
                    <a:pt x="21718" y="25028"/>
                    <a:pt x="21563" y="25004"/>
                  </a:cubicBezTo>
                  <a:cubicBezTo>
                    <a:pt x="21384" y="24968"/>
                    <a:pt x="21206" y="24944"/>
                    <a:pt x="20979" y="24909"/>
                  </a:cubicBezTo>
                  <a:cubicBezTo>
                    <a:pt x="20920" y="24897"/>
                    <a:pt x="20849" y="24897"/>
                    <a:pt x="20789" y="24885"/>
                  </a:cubicBezTo>
                  <a:lnTo>
                    <a:pt x="20837" y="24790"/>
                  </a:lnTo>
                  <a:cubicBezTo>
                    <a:pt x="20908" y="24587"/>
                    <a:pt x="20979" y="24421"/>
                    <a:pt x="21075" y="24254"/>
                  </a:cubicBezTo>
                  <a:cubicBezTo>
                    <a:pt x="21087" y="24218"/>
                    <a:pt x="21182" y="24159"/>
                    <a:pt x="21241" y="24159"/>
                  </a:cubicBezTo>
                  <a:close/>
                  <a:moveTo>
                    <a:pt x="6180" y="15658"/>
                  </a:moveTo>
                  <a:cubicBezTo>
                    <a:pt x="5680" y="15658"/>
                    <a:pt x="5144" y="15503"/>
                    <a:pt x="4596" y="15229"/>
                  </a:cubicBezTo>
                  <a:cubicBezTo>
                    <a:pt x="3811" y="14812"/>
                    <a:pt x="3382" y="13526"/>
                    <a:pt x="3692" y="12645"/>
                  </a:cubicBezTo>
                  <a:lnTo>
                    <a:pt x="7871" y="14848"/>
                  </a:lnTo>
                  <a:cubicBezTo>
                    <a:pt x="7406" y="15384"/>
                    <a:pt x="6847" y="15658"/>
                    <a:pt x="6180" y="156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grpSp>
        <p:nvGrpSpPr>
          <p:cNvPr id="1176" name="Google Shape;1176;p72"/>
          <p:cNvGrpSpPr/>
          <p:nvPr/>
        </p:nvGrpSpPr>
        <p:grpSpPr>
          <a:xfrm>
            <a:off x="1832898" y="479778"/>
            <a:ext cx="5801491" cy="4071484"/>
            <a:chOff x="1540350" y="826005"/>
            <a:chExt cx="6259025" cy="3378825"/>
          </a:xfrm>
        </p:grpSpPr>
        <p:sp>
          <p:nvSpPr>
            <p:cNvPr id="1177" name="Google Shape;1177;p72"/>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72"/>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9" name="Google Shape;1179;p72"/>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smtClean="0"/>
              <a:t>Well done! </a:t>
            </a:r>
            <a:endParaRPr sz="6000"/>
          </a:p>
        </p:txBody>
      </p:sp>
      <p:grpSp>
        <p:nvGrpSpPr>
          <p:cNvPr id="1180" name="Google Shape;1180;p72"/>
          <p:cNvGrpSpPr/>
          <p:nvPr/>
        </p:nvGrpSpPr>
        <p:grpSpPr>
          <a:xfrm>
            <a:off x="6389189" y="3344337"/>
            <a:ext cx="1315564" cy="1118517"/>
            <a:chOff x="1168000" y="1750950"/>
            <a:chExt cx="405425" cy="344700"/>
          </a:xfrm>
        </p:grpSpPr>
        <p:sp>
          <p:nvSpPr>
            <p:cNvPr id="1181" name="Google Shape;1181;p72"/>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72"/>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72"/>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72"/>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2"/>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2"/>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72"/>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72"/>
          <p:cNvGrpSpPr/>
          <p:nvPr/>
        </p:nvGrpSpPr>
        <p:grpSpPr>
          <a:xfrm>
            <a:off x="1314518" y="508000"/>
            <a:ext cx="1387205" cy="1161840"/>
            <a:chOff x="2391350" y="3583000"/>
            <a:chExt cx="571525" cy="478675"/>
          </a:xfrm>
        </p:grpSpPr>
        <p:sp>
          <p:nvSpPr>
            <p:cNvPr id="1189" name="Google Shape;1189;p72"/>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2"/>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2"/>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2"/>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2"/>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2"/>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2"/>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2"/>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2"/>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72"/>
          <p:cNvGrpSpPr/>
          <p:nvPr/>
        </p:nvGrpSpPr>
        <p:grpSpPr>
          <a:xfrm>
            <a:off x="7558957" y="3120697"/>
            <a:ext cx="653616" cy="895336"/>
            <a:chOff x="1731150" y="1748550"/>
            <a:chExt cx="228625" cy="313175"/>
          </a:xfrm>
        </p:grpSpPr>
        <p:sp>
          <p:nvSpPr>
            <p:cNvPr id="1199" name="Google Shape;1199;p72"/>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2"/>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2"/>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2"/>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2"/>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2"/>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2"/>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2"/>
          <p:cNvSpPr txBox="1">
            <a:spLocks noGrp="1"/>
          </p:cNvSpPr>
          <p:nvPr>
            <p:ph type="title"/>
          </p:nvPr>
        </p:nvSpPr>
        <p:spPr>
          <a:xfrm>
            <a:off x="4952288" y="357172"/>
            <a:ext cx="3905992" cy="162300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smtClean="0"/>
              <a:t>Let’s    start!</a:t>
            </a:r>
            <a:endParaRPr sz="5000"/>
          </a:p>
        </p:txBody>
      </p:sp>
      <p:sp>
        <p:nvSpPr>
          <p:cNvPr id="345" name="Google Shape;345;p32"/>
          <p:cNvSpPr txBox="1">
            <a:spLocks noGrp="1"/>
          </p:cNvSpPr>
          <p:nvPr>
            <p:ph type="subTitle" idx="1"/>
          </p:nvPr>
        </p:nvSpPr>
        <p:spPr>
          <a:xfrm>
            <a:off x="4952388" y="1980125"/>
            <a:ext cx="3026700"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dirty="0" smtClean="0">
                <a:latin typeface="Arial Unicode MS" pitchFamily="34" charset="-128"/>
                <a:ea typeface="Arial Unicode MS" pitchFamily="34" charset="-128"/>
                <a:cs typeface="Arial Unicode MS" pitchFamily="34" charset="-128"/>
              </a:rPr>
              <a:t>Good luck!</a:t>
            </a:r>
            <a:endParaRPr sz="6000">
              <a:latin typeface="Arial Unicode MS" pitchFamily="34" charset="-128"/>
              <a:ea typeface="Arial Unicode MS" pitchFamily="34" charset="-128"/>
              <a:cs typeface="Arial Unicode MS" pitchFamily="34" charset="-128"/>
            </a:endParaRPr>
          </a:p>
        </p:txBody>
      </p:sp>
      <p:pic>
        <p:nvPicPr>
          <p:cNvPr id="346" name="Google Shape;346;p32"/>
          <p:cNvPicPr preferRelativeResize="0"/>
          <p:nvPr/>
        </p:nvPicPr>
        <p:blipFill>
          <a:blip r:embed="rId3">
            <a:alphaModFix/>
          </a:blip>
          <a:stretch>
            <a:fillRect/>
          </a:stretch>
        </p:blipFill>
        <p:spPr>
          <a:xfrm>
            <a:off x="713100" y="539400"/>
            <a:ext cx="3272100" cy="4064700"/>
          </a:xfrm>
          <a:prstGeom prst="roundRect">
            <a:avLst>
              <a:gd name="adj" fmla="val 16667"/>
            </a:avLst>
          </a:prstGeom>
          <a:noFill/>
          <a:ln>
            <a:noFill/>
          </a:ln>
        </p:spPr>
      </p:pic>
      <p:sp>
        <p:nvSpPr>
          <p:cNvPr id="347" name="Google Shape;347;p32"/>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32"/>
          <p:cNvGrpSpPr/>
          <p:nvPr/>
        </p:nvGrpSpPr>
        <p:grpSpPr>
          <a:xfrm>
            <a:off x="3627109" y="465181"/>
            <a:ext cx="1082499" cy="998535"/>
            <a:chOff x="712875" y="2205450"/>
            <a:chExt cx="233675" cy="215550"/>
          </a:xfrm>
        </p:grpSpPr>
        <p:sp>
          <p:nvSpPr>
            <p:cNvPr id="350" name="Google Shape;350;p32"/>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32"/>
          <p:cNvGrpSpPr/>
          <p:nvPr/>
        </p:nvGrpSpPr>
        <p:grpSpPr>
          <a:xfrm>
            <a:off x="7640074" y="3417367"/>
            <a:ext cx="790837" cy="1083272"/>
            <a:chOff x="1731150" y="1748550"/>
            <a:chExt cx="228625" cy="313175"/>
          </a:xfrm>
        </p:grpSpPr>
        <p:sp>
          <p:nvSpPr>
            <p:cNvPr id="356" name="Google Shape;356;p32"/>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3"/>
        <p:cNvGrpSpPr/>
        <p:nvPr/>
      </p:nvGrpSpPr>
      <p:grpSpPr>
        <a:xfrm>
          <a:off x="0" y="0"/>
          <a:ext cx="0" cy="0"/>
          <a:chOff x="0" y="0"/>
          <a:chExt cx="0" cy="0"/>
        </a:xfrm>
      </p:grpSpPr>
      <p:sp>
        <p:nvSpPr>
          <p:cNvPr id="1684" name="Google Shape;1684;p87"/>
          <p:cNvSpPr txBox="1">
            <a:spLocks noGrp="1"/>
          </p:cNvSpPr>
          <p:nvPr>
            <p:ph type="title"/>
          </p:nvPr>
        </p:nvSpPr>
        <p:spPr>
          <a:xfrm>
            <a:off x="5431875" y="445025"/>
            <a:ext cx="3060000" cy="110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a:t>THANKS!</a:t>
            </a:r>
            <a:endParaRPr/>
          </a:p>
        </p:txBody>
      </p:sp>
      <p:sp>
        <p:nvSpPr>
          <p:cNvPr id="1685" name="Google Shape;1685;p87"/>
          <p:cNvSpPr txBox="1"/>
          <p:nvPr/>
        </p:nvSpPr>
        <p:spPr>
          <a:xfrm>
            <a:off x="5431275" y="1454475"/>
            <a:ext cx="2001600" cy="8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latin typeface="Baloo 2"/>
                <a:ea typeface="Baloo 2"/>
                <a:cs typeface="Baloo 2"/>
                <a:sym typeface="Baloo 2"/>
              </a:rPr>
              <a:t>Do you have any questions?</a:t>
            </a:r>
            <a:endParaRPr sz="1600">
              <a:solidFill>
                <a:schemeClr val="dk1"/>
              </a:solidFill>
              <a:latin typeface="Baloo 2"/>
              <a:ea typeface="Baloo 2"/>
              <a:cs typeface="Baloo 2"/>
              <a:sym typeface="Baloo 2"/>
            </a:endParaRPr>
          </a:p>
        </p:txBody>
      </p:sp>
      <p:sp>
        <p:nvSpPr>
          <p:cNvPr id="1686" name="Google Shape;1686;p87"/>
          <p:cNvSpPr txBox="1"/>
          <p:nvPr/>
        </p:nvSpPr>
        <p:spPr>
          <a:xfrm>
            <a:off x="5431275" y="2072650"/>
            <a:ext cx="2999700" cy="8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solidFill>
                  <a:schemeClr val="dk1"/>
                </a:solidFill>
                <a:latin typeface="Baloo 2"/>
                <a:ea typeface="Baloo 2"/>
                <a:cs typeface="Baloo 2"/>
                <a:sym typeface="Baloo 2"/>
                <a:hlinkClick r:id="rId4"/>
              </a:rPr>
              <a:t>knirpson4ik@rambler.ru</a:t>
            </a:r>
            <a:r>
              <a:rPr lang="en-US" dirty="0" smtClean="0">
                <a:solidFill>
                  <a:schemeClr val="dk1"/>
                </a:solidFill>
                <a:latin typeface="Baloo 2"/>
                <a:ea typeface="Baloo 2"/>
                <a:cs typeface="Baloo 2"/>
                <a:sym typeface="Baloo 2"/>
              </a:rPr>
              <a:t> </a:t>
            </a:r>
            <a:endParaRPr>
              <a:solidFill>
                <a:schemeClr val="dk1"/>
              </a:solidFill>
              <a:latin typeface="Baloo 2"/>
              <a:ea typeface="Baloo 2"/>
              <a:cs typeface="Baloo 2"/>
              <a:sym typeface="Baloo 2"/>
            </a:endParaRPr>
          </a:p>
        </p:txBody>
      </p:sp>
      <p:grpSp>
        <p:nvGrpSpPr>
          <p:cNvPr id="1697" name="Google Shape;1697;p87"/>
          <p:cNvGrpSpPr/>
          <p:nvPr/>
        </p:nvGrpSpPr>
        <p:grpSpPr>
          <a:xfrm>
            <a:off x="3130350" y="756552"/>
            <a:ext cx="1915210" cy="1400449"/>
            <a:chOff x="3348925" y="3556225"/>
            <a:chExt cx="776300" cy="567650"/>
          </a:xfrm>
        </p:grpSpPr>
        <p:sp>
          <p:nvSpPr>
            <p:cNvPr id="1698" name="Google Shape;1698;p87"/>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87"/>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87"/>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87"/>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87"/>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87"/>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87"/>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87"/>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87"/>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87"/>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87"/>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9" name="Google Shape;1709;p87"/>
          <p:cNvSpPr/>
          <p:nvPr/>
        </p:nvSpPr>
        <p:spPr>
          <a:xfrm rot="623763">
            <a:off x="8099874" y="2521616"/>
            <a:ext cx="662068" cy="636481"/>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87"/>
          <p:cNvSpPr/>
          <p:nvPr/>
        </p:nvSpPr>
        <p:spPr>
          <a:xfrm rot="2102819">
            <a:off x="4643084" y="4398323"/>
            <a:ext cx="428126" cy="41156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35"/>
          <p:cNvPicPr preferRelativeResize="0"/>
          <p:nvPr/>
        </p:nvPicPr>
        <p:blipFill rotWithShape="1">
          <a:blip r:embed="rId3">
            <a:alphaModFix/>
          </a:blip>
          <a:srcRect l="4400" r="4116" b="29863"/>
          <a:stretch/>
        </p:blipFill>
        <p:spPr>
          <a:xfrm>
            <a:off x="2386800" y="539400"/>
            <a:ext cx="4370400" cy="2328600"/>
          </a:xfrm>
          <a:prstGeom prst="roundRect">
            <a:avLst>
              <a:gd name="adj" fmla="val 16667"/>
            </a:avLst>
          </a:prstGeom>
          <a:noFill/>
          <a:ln>
            <a:noFill/>
          </a:ln>
        </p:spPr>
      </p:pic>
      <p:sp>
        <p:nvSpPr>
          <p:cNvPr id="397" name="Google Shape;397;p35"/>
          <p:cNvSpPr/>
          <p:nvPr/>
        </p:nvSpPr>
        <p:spPr>
          <a:xfrm>
            <a:off x="1602119" y="223813"/>
            <a:ext cx="1195100" cy="119510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txBox="1">
            <a:spLocks noGrp="1"/>
          </p:cNvSpPr>
          <p:nvPr>
            <p:ph type="title"/>
          </p:nvPr>
        </p:nvSpPr>
        <p:spPr>
          <a:xfrm>
            <a:off x="1928794" y="3714758"/>
            <a:ext cx="5376600" cy="61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smtClean="0"/>
              <a:t>The ABC </a:t>
            </a:r>
            <a:endParaRPr sz="6000"/>
          </a:p>
        </p:txBody>
      </p:sp>
      <p:sp>
        <p:nvSpPr>
          <p:cNvPr id="400" name="Google Shape;400;p35"/>
          <p:cNvSpPr txBox="1">
            <a:spLocks noGrp="1"/>
          </p:cNvSpPr>
          <p:nvPr>
            <p:ph type="title" idx="2"/>
          </p:nvPr>
        </p:nvSpPr>
        <p:spPr>
          <a:xfrm>
            <a:off x="1824819" y="533375"/>
            <a:ext cx="749700" cy="57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01" name="Google Shape;401;p35"/>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35"/>
          <p:cNvGrpSpPr/>
          <p:nvPr/>
        </p:nvGrpSpPr>
        <p:grpSpPr>
          <a:xfrm>
            <a:off x="7533511" y="2129240"/>
            <a:ext cx="843483" cy="1025071"/>
            <a:chOff x="2537500" y="2379600"/>
            <a:chExt cx="272100" cy="330700"/>
          </a:xfrm>
        </p:grpSpPr>
        <p:sp>
          <p:nvSpPr>
            <p:cNvPr id="404" name="Google Shape;404;p35"/>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descr="https://little-english.ru/wp-content/uploads/2015/01/%D0%B0%D0%BB%D1%84%D0%B0%D0%B2%D0%B8%D1%82-e1421401586261.jpg"/>
          <p:cNvPicPr/>
          <p:nvPr/>
        </p:nvPicPr>
        <p:blipFill>
          <a:blip r:embed="rId2" cstate="print"/>
          <a:srcRect/>
          <a:stretch>
            <a:fillRect/>
          </a:stretch>
        </p:blipFill>
        <p:spPr bwMode="auto">
          <a:xfrm>
            <a:off x="571472" y="142858"/>
            <a:ext cx="8001056" cy="4786346"/>
          </a:xfrm>
          <a:prstGeom prst="rect">
            <a:avLst/>
          </a:prstGeom>
          <a:noFill/>
          <a:ln w="9525">
            <a:noFill/>
            <a:miter lim="800000"/>
            <a:headEnd/>
            <a:tailEnd/>
          </a:ln>
        </p:spPr>
      </p:pic>
      <p:sp>
        <p:nvSpPr>
          <p:cNvPr id="5" name="Прямоугольник 4">
            <a:hlinkClick r:id="" action="ppaction://noaction">
              <a:snd r:embed="rId3" name="a.wav"/>
            </a:hlinkClick>
          </p:cNvPr>
          <p:cNvSpPr/>
          <p:nvPr/>
        </p:nvSpPr>
        <p:spPr>
          <a:xfrm>
            <a:off x="1214414" y="714362"/>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hlinkClick r:id="" action="ppaction://noaction">
              <a:snd r:embed="rId4" name="b.wav"/>
            </a:hlinkClick>
          </p:cNvPr>
          <p:cNvSpPr/>
          <p:nvPr/>
        </p:nvSpPr>
        <p:spPr>
          <a:xfrm>
            <a:off x="2071670" y="428610"/>
            <a:ext cx="42862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hlinkClick r:id="" action="ppaction://noaction">
              <a:snd r:embed="rId5" name="c.wav"/>
            </a:hlinkClick>
          </p:cNvPr>
          <p:cNvSpPr/>
          <p:nvPr/>
        </p:nvSpPr>
        <p:spPr>
          <a:xfrm>
            <a:off x="3214678" y="785800"/>
            <a:ext cx="42862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hlinkClick r:id="" action="ppaction://noaction">
              <a:snd r:embed="rId6" name="d.wav"/>
            </a:hlinkClick>
          </p:cNvPr>
          <p:cNvSpPr/>
          <p:nvPr/>
        </p:nvSpPr>
        <p:spPr>
          <a:xfrm>
            <a:off x="4500562" y="714362"/>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hlinkClick r:id="" action="ppaction://noaction">
              <a:snd r:embed="rId7" name="e.wav"/>
            </a:hlinkClick>
          </p:cNvPr>
          <p:cNvSpPr/>
          <p:nvPr/>
        </p:nvSpPr>
        <p:spPr>
          <a:xfrm>
            <a:off x="5572132" y="571486"/>
            <a:ext cx="42862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a:hlinkClick r:id="" action="ppaction://noaction">
              <a:snd r:embed="rId8" name="f.wav"/>
            </a:hlinkClick>
          </p:cNvPr>
          <p:cNvSpPr/>
          <p:nvPr/>
        </p:nvSpPr>
        <p:spPr>
          <a:xfrm>
            <a:off x="6715140" y="571486"/>
            <a:ext cx="28575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hlinkClick r:id="" action="ppaction://noaction">
              <a:snd r:embed="rId9" name="g.wav"/>
            </a:hlinkClick>
          </p:cNvPr>
          <p:cNvSpPr/>
          <p:nvPr/>
        </p:nvSpPr>
        <p:spPr>
          <a:xfrm>
            <a:off x="7786710" y="571486"/>
            <a:ext cx="357190" cy="500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hlinkClick r:id="" action="ppaction://noaction">
              <a:snd r:embed="rId10" name="h.wav"/>
            </a:hlinkClick>
          </p:cNvPr>
          <p:cNvSpPr/>
          <p:nvPr/>
        </p:nvSpPr>
        <p:spPr>
          <a:xfrm>
            <a:off x="1000100" y="1785932"/>
            <a:ext cx="35719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hlinkClick r:id="" action="ppaction://noaction">
              <a:snd r:embed="rId11" name="i.wav"/>
            </a:hlinkClick>
          </p:cNvPr>
          <p:cNvSpPr/>
          <p:nvPr/>
        </p:nvSpPr>
        <p:spPr>
          <a:xfrm>
            <a:off x="2000232" y="1643056"/>
            <a:ext cx="42862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hlinkClick r:id="" action="ppaction://noaction">
              <a:snd r:embed="rId12" name="j.wav"/>
            </a:hlinkClick>
          </p:cNvPr>
          <p:cNvSpPr/>
          <p:nvPr/>
        </p:nvSpPr>
        <p:spPr>
          <a:xfrm>
            <a:off x="3214678" y="1714494"/>
            <a:ext cx="428628"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hlinkClick r:id="" action="ppaction://noaction">
              <a:snd r:embed="rId13" name="k.wav"/>
            </a:hlinkClick>
          </p:cNvPr>
          <p:cNvSpPr/>
          <p:nvPr/>
        </p:nvSpPr>
        <p:spPr>
          <a:xfrm>
            <a:off x="4429124" y="1785932"/>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hlinkClick r:id="" action="ppaction://noaction">
              <a:snd r:embed="rId14" name="l.wav"/>
            </a:hlinkClick>
          </p:cNvPr>
          <p:cNvSpPr/>
          <p:nvPr/>
        </p:nvSpPr>
        <p:spPr>
          <a:xfrm>
            <a:off x="5500694" y="1857370"/>
            <a:ext cx="428628"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hlinkClick r:id="" action="ppaction://noaction">
              <a:snd r:embed="rId15" name="m.wav"/>
            </a:hlinkClick>
          </p:cNvPr>
          <p:cNvSpPr/>
          <p:nvPr/>
        </p:nvSpPr>
        <p:spPr>
          <a:xfrm>
            <a:off x="6572264" y="1857370"/>
            <a:ext cx="428628"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hlinkClick r:id="" action="ppaction://noaction">
              <a:snd r:embed="rId16" name="n.wav"/>
            </a:hlinkClick>
          </p:cNvPr>
          <p:cNvSpPr/>
          <p:nvPr/>
        </p:nvSpPr>
        <p:spPr>
          <a:xfrm>
            <a:off x="8072462" y="1928808"/>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a:hlinkClick r:id="" action="ppaction://noaction">
              <a:snd r:embed="rId17" name="o.wav"/>
            </a:hlinkClick>
          </p:cNvPr>
          <p:cNvSpPr/>
          <p:nvPr/>
        </p:nvSpPr>
        <p:spPr>
          <a:xfrm>
            <a:off x="1071538" y="3214692"/>
            <a:ext cx="357190"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hlinkClick r:id="" action="ppaction://noaction">
              <a:snd r:embed="rId18" name="p.wav"/>
            </a:hlinkClick>
          </p:cNvPr>
          <p:cNvSpPr/>
          <p:nvPr/>
        </p:nvSpPr>
        <p:spPr>
          <a:xfrm>
            <a:off x="2428860" y="3143254"/>
            <a:ext cx="28575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hlinkClick r:id="" action="ppaction://noaction">
              <a:snd r:embed="rId19" name="q.wav"/>
            </a:hlinkClick>
          </p:cNvPr>
          <p:cNvSpPr/>
          <p:nvPr/>
        </p:nvSpPr>
        <p:spPr>
          <a:xfrm>
            <a:off x="3143240" y="3214692"/>
            <a:ext cx="285752"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a:hlinkClick r:id="" action="ppaction://noaction">
              <a:snd r:embed="rId20" name="r.wav"/>
            </a:hlinkClick>
          </p:cNvPr>
          <p:cNvSpPr/>
          <p:nvPr/>
        </p:nvSpPr>
        <p:spPr>
          <a:xfrm>
            <a:off x="4572000" y="3071816"/>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a:hlinkClick r:id="" action="ppaction://noaction">
              <a:snd r:embed="rId21" name="s.wav"/>
            </a:hlinkClick>
          </p:cNvPr>
          <p:cNvSpPr/>
          <p:nvPr/>
        </p:nvSpPr>
        <p:spPr>
          <a:xfrm>
            <a:off x="5572132" y="3286130"/>
            <a:ext cx="428628"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hlinkClick r:id="" action="ppaction://noaction">
              <a:snd r:embed="rId22" name="t.wav"/>
            </a:hlinkClick>
          </p:cNvPr>
          <p:cNvSpPr/>
          <p:nvPr/>
        </p:nvSpPr>
        <p:spPr>
          <a:xfrm>
            <a:off x="6786578" y="3143254"/>
            <a:ext cx="428628"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hlinkClick r:id="" action="ppaction://noaction">
              <a:snd r:embed="rId23" name="u.wav"/>
            </a:hlinkClick>
          </p:cNvPr>
          <p:cNvSpPr/>
          <p:nvPr/>
        </p:nvSpPr>
        <p:spPr>
          <a:xfrm>
            <a:off x="7786710" y="3071816"/>
            <a:ext cx="357190"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hlinkClick r:id="" action="ppaction://noaction">
              <a:snd r:embed="rId24" name="v.wav"/>
            </a:hlinkClick>
          </p:cNvPr>
          <p:cNvSpPr/>
          <p:nvPr/>
        </p:nvSpPr>
        <p:spPr>
          <a:xfrm>
            <a:off x="2214546" y="4357700"/>
            <a:ext cx="28575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hlinkClick r:id="" action="ppaction://noaction">
              <a:snd r:embed="rId25" name="w.wav"/>
            </a:hlinkClick>
          </p:cNvPr>
          <p:cNvSpPr/>
          <p:nvPr/>
        </p:nvSpPr>
        <p:spPr>
          <a:xfrm>
            <a:off x="3428992" y="4357700"/>
            <a:ext cx="285752" cy="357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a:hlinkClick r:id="" action="ppaction://noaction">
              <a:snd r:embed="rId26" name="x.wav"/>
            </a:hlinkClick>
          </p:cNvPr>
          <p:cNvSpPr/>
          <p:nvPr/>
        </p:nvSpPr>
        <p:spPr>
          <a:xfrm>
            <a:off x="4429124" y="4357700"/>
            <a:ext cx="285752"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hlinkClick r:id="" action="ppaction://noaction">
              <a:snd r:embed="rId27" name="y.wav"/>
            </a:hlinkClick>
          </p:cNvPr>
          <p:cNvSpPr/>
          <p:nvPr/>
        </p:nvSpPr>
        <p:spPr>
          <a:xfrm>
            <a:off x="5643570" y="4357700"/>
            <a:ext cx="357190"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hlinkClick r:id="" action="ppaction://noaction">
              <a:snd r:embed="rId28" name="z.wav"/>
            </a:hlinkClick>
          </p:cNvPr>
          <p:cNvSpPr/>
          <p:nvPr/>
        </p:nvSpPr>
        <p:spPr>
          <a:xfrm>
            <a:off x="6715140" y="4429138"/>
            <a:ext cx="357190" cy="214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sp>
        <p:nvSpPr>
          <p:cNvPr id="4" name="Заголовок 3"/>
          <p:cNvSpPr>
            <a:spLocks noGrp="1"/>
          </p:cNvSpPr>
          <p:nvPr>
            <p:ph type="title" idx="2"/>
          </p:nvPr>
        </p:nvSpPr>
        <p:spPr/>
        <p:txBody>
          <a:bodyPr/>
          <a:lstStyle/>
          <a:p>
            <a:endParaRPr lang="ru-RU"/>
          </a:p>
        </p:txBody>
      </p:sp>
      <p:pic>
        <p:nvPicPr>
          <p:cNvPr id="5" name="Alphabet Song - ABC Song - Phonics Song.mp4">
            <a:hlinkClick r:id="" action="ppaction://media"/>
          </p:cNvPr>
          <p:cNvPicPr>
            <a:picLocks noRot="1" noChangeAspect="1"/>
          </p:cNvPicPr>
          <p:nvPr>
            <a:videoFile r:link="rId1"/>
          </p:nvPr>
        </p:nvPicPr>
        <p:blipFill>
          <a:blip r:embed="rId3"/>
          <a:stretch>
            <a:fillRect/>
          </a:stretch>
        </p:blipFill>
        <p:spPr>
          <a:xfrm>
            <a:off x="1285852" y="107139"/>
            <a:ext cx="6643734" cy="49828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8"/>
            <a:ext cx="8786874" cy="1214446"/>
          </a:xfrm>
        </p:spPr>
        <p:txBody>
          <a:bodyPr/>
          <a:lstStyle/>
          <a:p>
            <a:r>
              <a:rPr lang="ru-RU" dirty="0" smtClean="0"/>
              <a:t>Интерактивные задания на знание алфавита</a:t>
            </a:r>
            <a:endParaRPr lang="ru-RU" dirty="0"/>
          </a:p>
        </p:txBody>
      </p:sp>
      <p:sp>
        <p:nvSpPr>
          <p:cNvPr id="3" name="TextBox 2"/>
          <p:cNvSpPr txBox="1"/>
          <p:nvPr/>
        </p:nvSpPr>
        <p:spPr>
          <a:xfrm>
            <a:off x="357158" y="1714494"/>
            <a:ext cx="7215238" cy="307777"/>
          </a:xfrm>
          <a:prstGeom prst="rect">
            <a:avLst/>
          </a:prstGeom>
          <a:noFill/>
        </p:spPr>
        <p:txBody>
          <a:bodyPr wrap="square" rtlCol="0">
            <a:spAutoFit/>
          </a:bodyPr>
          <a:lstStyle/>
          <a:p>
            <a:r>
              <a:rPr lang="en-US" dirty="0" smtClean="0">
                <a:hlinkClick r:id="rId2"/>
              </a:rPr>
              <a:t>https://www.learningchocolate.com/content/english-alphabet</a:t>
            </a:r>
            <a:r>
              <a:rPr lang="ru-RU" dirty="0" smtClean="0"/>
              <a:t> </a:t>
            </a:r>
            <a:endParaRPr lang="ru-RU" dirty="0"/>
          </a:p>
        </p:txBody>
      </p:sp>
      <p:sp>
        <p:nvSpPr>
          <p:cNvPr id="4" name="TextBox 3"/>
          <p:cNvSpPr txBox="1"/>
          <p:nvPr/>
        </p:nvSpPr>
        <p:spPr>
          <a:xfrm>
            <a:off x="428596" y="1428742"/>
            <a:ext cx="6072230" cy="307777"/>
          </a:xfrm>
          <a:prstGeom prst="rect">
            <a:avLst/>
          </a:prstGeom>
          <a:noFill/>
        </p:spPr>
        <p:txBody>
          <a:bodyPr wrap="square" rtlCol="0">
            <a:spAutoFit/>
          </a:bodyPr>
          <a:lstStyle/>
          <a:p>
            <a:r>
              <a:rPr lang="ru-RU" dirty="0" smtClean="0"/>
              <a:t>1. Работа с буквами </a:t>
            </a:r>
            <a:endParaRPr lang="ru-RU" dirty="0"/>
          </a:p>
        </p:txBody>
      </p:sp>
      <p:sp>
        <p:nvSpPr>
          <p:cNvPr id="5" name="TextBox 4"/>
          <p:cNvSpPr txBox="1"/>
          <p:nvPr/>
        </p:nvSpPr>
        <p:spPr>
          <a:xfrm>
            <a:off x="428596" y="2071684"/>
            <a:ext cx="4929222" cy="307777"/>
          </a:xfrm>
          <a:prstGeom prst="rect">
            <a:avLst/>
          </a:prstGeom>
          <a:noFill/>
        </p:spPr>
        <p:txBody>
          <a:bodyPr wrap="square" rtlCol="0">
            <a:spAutoFit/>
          </a:bodyPr>
          <a:lstStyle/>
          <a:p>
            <a:r>
              <a:rPr lang="en-US" dirty="0" smtClean="0"/>
              <a:t>2. </a:t>
            </a:r>
            <a:r>
              <a:rPr lang="ru-RU" dirty="0" smtClean="0"/>
              <a:t>Поставь буквы в правильном порядке.</a:t>
            </a:r>
            <a:endParaRPr lang="ru-RU" dirty="0"/>
          </a:p>
        </p:txBody>
      </p:sp>
      <p:sp>
        <p:nvSpPr>
          <p:cNvPr id="6" name="TextBox 5"/>
          <p:cNvSpPr txBox="1"/>
          <p:nvPr/>
        </p:nvSpPr>
        <p:spPr>
          <a:xfrm>
            <a:off x="928662" y="2428874"/>
            <a:ext cx="5000660" cy="523220"/>
          </a:xfrm>
          <a:prstGeom prst="rect">
            <a:avLst/>
          </a:prstGeom>
          <a:noFill/>
        </p:spPr>
        <p:txBody>
          <a:bodyPr wrap="square" rtlCol="0">
            <a:spAutoFit/>
          </a:bodyPr>
          <a:lstStyle/>
          <a:p>
            <a:r>
              <a:rPr lang="en-US" dirty="0" smtClean="0">
                <a:hlinkClick r:id="rId3"/>
              </a:rPr>
              <a:t>https://www.digipuzzle.net/heppi/character_rows.htm?language=english&amp;linkback=../education/</a:t>
            </a:r>
            <a:r>
              <a:rPr lang="en-US" dirty="0" err="1" smtClean="0">
                <a:hlinkClick r:id="rId3"/>
              </a:rPr>
              <a:t>heppi</a:t>
            </a:r>
            <a:r>
              <a:rPr lang="en-US" dirty="0" smtClean="0">
                <a:hlinkClick r:id="rId3"/>
              </a:rPr>
              <a:t>/index.htm</a:t>
            </a:r>
            <a:r>
              <a:rPr lang="ru-RU" dirty="0" smtClean="0"/>
              <a:t> </a:t>
            </a:r>
            <a:endParaRPr lang="ru-RU" dirty="0"/>
          </a:p>
        </p:txBody>
      </p:sp>
      <p:sp>
        <p:nvSpPr>
          <p:cNvPr id="7" name="TextBox 6"/>
          <p:cNvSpPr txBox="1"/>
          <p:nvPr/>
        </p:nvSpPr>
        <p:spPr>
          <a:xfrm>
            <a:off x="357158" y="4286262"/>
            <a:ext cx="4643470" cy="738664"/>
          </a:xfrm>
          <a:prstGeom prst="rect">
            <a:avLst/>
          </a:prstGeom>
          <a:noFill/>
        </p:spPr>
        <p:txBody>
          <a:bodyPr wrap="square" rtlCol="0">
            <a:spAutoFit/>
          </a:bodyPr>
          <a:lstStyle/>
          <a:p>
            <a:r>
              <a:rPr lang="ru-RU" dirty="0" smtClean="0"/>
              <a:t>5. Повторяем написание английских букв. Для удобства рекомендую распечатать странички и прописать буквы, выполнив задания. </a:t>
            </a:r>
            <a:endParaRPr lang="ru-RU" dirty="0"/>
          </a:p>
        </p:txBody>
      </p:sp>
      <p:sp>
        <p:nvSpPr>
          <p:cNvPr id="9" name="TextBox 8"/>
          <p:cNvSpPr txBox="1"/>
          <p:nvPr/>
        </p:nvSpPr>
        <p:spPr>
          <a:xfrm>
            <a:off x="2500298" y="3143254"/>
            <a:ext cx="4643470" cy="307777"/>
          </a:xfrm>
          <a:prstGeom prst="rect">
            <a:avLst/>
          </a:prstGeom>
          <a:noFill/>
        </p:spPr>
        <p:txBody>
          <a:bodyPr wrap="square" rtlCol="0">
            <a:spAutoFit/>
          </a:bodyPr>
          <a:lstStyle/>
          <a:p>
            <a:r>
              <a:rPr lang="en-US" dirty="0" smtClean="0">
                <a:hlinkClick r:id="rId4"/>
              </a:rPr>
              <a:t>https://learningapps.org/6480159</a:t>
            </a:r>
            <a:r>
              <a:rPr lang="ru-RU" dirty="0" smtClean="0"/>
              <a:t> </a:t>
            </a:r>
            <a:endParaRPr lang="ru-RU" dirty="0"/>
          </a:p>
        </p:txBody>
      </p:sp>
      <p:sp>
        <p:nvSpPr>
          <p:cNvPr id="10" name="TextBox 9"/>
          <p:cNvSpPr txBox="1"/>
          <p:nvPr/>
        </p:nvSpPr>
        <p:spPr>
          <a:xfrm>
            <a:off x="428596" y="2928940"/>
            <a:ext cx="4500594" cy="307777"/>
          </a:xfrm>
          <a:prstGeom prst="rect">
            <a:avLst/>
          </a:prstGeom>
          <a:noFill/>
        </p:spPr>
        <p:txBody>
          <a:bodyPr wrap="square" rtlCol="0">
            <a:spAutoFit/>
          </a:bodyPr>
          <a:lstStyle/>
          <a:p>
            <a:r>
              <a:rPr lang="en-US" dirty="0" smtClean="0"/>
              <a:t>3</a:t>
            </a:r>
            <a:r>
              <a:rPr lang="ru-RU" dirty="0" smtClean="0"/>
              <a:t>. Найдите пару </a:t>
            </a:r>
            <a:endParaRPr lang="ru-RU" dirty="0"/>
          </a:p>
        </p:txBody>
      </p:sp>
      <p:sp>
        <p:nvSpPr>
          <p:cNvPr id="11" name="TextBox 10"/>
          <p:cNvSpPr txBox="1"/>
          <p:nvPr/>
        </p:nvSpPr>
        <p:spPr>
          <a:xfrm>
            <a:off x="1357290" y="3786196"/>
            <a:ext cx="3786214" cy="523220"/>
          </a:xfrm>
          <a:prstGeom prst="rect">
            <a:avLst/>
          </a:prstGeom>
          <a:noFill/>
        </p:spPr>
        <p:txBody>
          <a:bodyPr wrap="square" rtlCol="0">
            <a:spAutoFit/>
          </a:bodyPr>
          <a:lstStyle/>
          <a:p>
            <a:endParaRPr lang="ru-RU" dirty="0" smtClean="0"/>
          </a:p>
          <a:p>
            <a:r>
              <a:rPr lang="en-US" dirty="0" smtClean="0">
                <a:hlinkClick r:id="rId5"/>
              </a:rPr>
              <a:t>https://learningapps.org/25857436</a:t>
            </a:r>
            <a:r>
              <a:rPr lang="ru-RU" dirty="0" smtClean="0"/>
              <a:t> </a:t>
            </a:r>
            <a:endParaRPr lang="ru-RU" dirty="0"/>
          </a:p>
        </p:txBody>
      </p:sp>
      <p:sp>
        <p:nvSpPr>
          <p:cNvPr id="13" name="TextBox 12"/>
          <p:cNvSpPr txBox="1"/>
          <p:nvPr/>
        </p:nvSpPr>
        <p:spPr>
          <a:xfrm>
            <a:off x="357158" y="3500444"/>
            <a:ext cx="4286280" cy="307777"/>
          </a:xfrm>
          <a:prstGeom prst="rect">
            <a:avLst/>
          </a:prstGeom>
          <a:noFill/>
        </p:spPr>
        <p:txBody>
          <a:bodyPr wrap="square" rtlCol="0">
            <a:spAutoFit/>
          </a:bodyPr>
          <a:lstStyle/>
          <a:p>
            <a:r>
              <a:rPr lang="ru-RU" dirty="0" smtClean="0"/>
              <a:t>4. Гласные – согласные английского алфавита </a:t>
            </a:r>
          </a:p>
        </p:txBody>
      </p:sp>
      <p:pic>
        <p:nvPicPr>
          <p:cNvPr id="167938" name="Picture 2" descr="http://qrcoder.ru/code/?https%3A%2F%2Fwww.learningchocolate.com%2Fcontent%2Fenglish-alphabet&amp;4&amp;0"/>
          <p:cNvPicPr>
            <a:picLocks noChangeAspect="1" noChangeArrowheads="1"/>
          </p:cNvPicPr>
          <p:nvPr/>
        </p:nvPicPr>
        <p:blipFill>
          <a:blip r:embed="rId6"/>
          <a:srcRect/>
          <a:stretch>
            <a:fillRect/>
          </a:stretch>
        </p:blipFill>
        <p:spPr bwMode="auto">
          <a:xfrm>
            <a:off x="5143504" y="1643056"/>
            <a:ext cx="571504" cy="571504"/>
          </a:xfrm>
          <a:prstGeom prst="rect">
            <a:avLst/>
          </a:prstGeom>
          <a:noFill/>
        </p:spPr>
      </p:pic>
      <p:pic>
        <p:nvPicPr>
          <p:cNvPr id="167940" name="Picture 4" descr="http://qrcoder.ru/code/?https%3A%2F%2Fwww.digipuzzle.net%2Fheppi%2Fcharacter_rows.htm%3Flanguage%3Denglish%26linkback%3D..%2Feducation%2Fheppi%2Findex.htm&amp;4&amp;0"/>
          <p:cNvPicPr>
            <a:picLocks noChangeAspect="1" noChangeArrowheads="1"/>
          </p:cNvPicPr>
          <p:nvPr/>
        </p:nvPicPr>
        <p:blipFill>
          <a:blip r:embed="rId7"/>
          <a:srcRect/>
          <a:stretch>
            <a:fillRect/>
          </a:stretch>
        </p:blipFill>
        <p:spPr bwMode="auto">
          <a:xfrm>
            <a:off x="357158" y="2357436"/>
            <a:ext cx="571504" cy="571505"/>
          </a:xfrm>
          <a:prstGeom prst="rect">
            <a:avLst/>
          </a:prstGeom>
          <a:noFill/>
        </p:spPr>
      </p:pic>
      <p:pic>
        <p:nvPicPr>
          <p:cNvPr id="167942" name="Picture 6" descr="http://qrcoder.ru/code/?https%3A%2F%2Flearningapps.org%2F6480159&amp;4&amp;0"/>
          <p:cNvPicPr>
            <a:picLocks noChangeAspect="1" noChangeArrowheads="1"/>
          </p:cNvPicPr>
          <p:nvPr/>
        </p:nvPicPr>
        <p:blipFill>
          <a:blip r:embed="rId8"/>
          <a:srcRect/>
          <a:stretch>
            <a:fillRect/>
          </a:stretch>
        </p:blipFill>
        <p:spPr bwMode="auto">
          <a:xfrm>
            <a:off x="1928794" y="3000378"/>
            <a:ext cx="500066" cy="500066"/>
          </a:xfrm>
          <a:prstGeom prst="rect">
            <a:avLst/>
          </a:prstGeom>
          <a:noFill/>
        </p:spPr>
      </p:pic>
      <p:pic>
        <p:nvPicPr>
          <p:cNvPr id="167944" name="Picture 8" descr="http://qrcoder.ru/code/?https%3A%2F%2Flearningapps.org%2F25857436&amp;4&amp;0"/>
          <p:cNvPicPr>
            <a:picLocks noChangeAspect="1" noChangeArrowheads="1"/>
          </p:cNvPicPr>
          <p:nvPr/>
        </p:nvPicPr>
        <p:blipFill>
          <a:blip r:embed="rId9"/>
          <a:srcRect/>
          <a:stretch>
            <a:fillRect/>
          </a:stretch>
        </p:blipFill>
        <p:spPr bwMode="auto">
          <a:xfrm>
            <a:off x="785786" y="3786196"/>
            <a:ext cx="571504" cy="57150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39"/>
          <p:cNvSpPr/>
          <p:nvPr/>
        </p:nvSpPr>
        <p:spPr>
          <a:xfrm>
            <a:off x="3929058" y="1142990"/>
            <a:ext cx="1662811" cy="144849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60" name="Google Shape;460;p39"/>
          <p:cNvGrpSpPr/>
          <p:nvPr/>
        </p:nvGrpSpPr>
        <p:grpSpPr>
          <a:xfrm>
            <a:off x="6999675" y="4238205"/>
            <a:ext cx="1996490" cy="658597"/>
            <a:chOff x="6999675" y="4238205"/>
            <a:chExt cx="1996490" cy="658597"/>
          </a:xfrm>
        </p:grpSpPr>
        <p:grpSp>
          <p:nvGrpSpPr>
            <p:cNvPr id="461" name="Google Shape;461;p39"/>
            <p:cNvGrpSpPr/>
            <p:nvPr/>
          </p:nvGrpSpPr>
          <p:grpSpPr>
            <a:xfrm>
              <a:off x="8525769" y="4238205"/>
              <a:ext cx="470396" cy="644389"/>
              <a:chOff x="1731150" y="1748550"/>
              <a:chExt cx="228625" cy="313175"/>
            </a:xfrm>
          </p:grpSpPr>
          <p:sp>
            <p:nvSpPr>
              <p:cNvPr id="462" name="Google Shape;462;p39"/>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9"/>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9"/>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9"/>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9"/>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9"/>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9"/>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9"/>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39"/>
          <p:cNvSpPr txBox="1">
            <a:spLocks noGrp="1"/>
          </p:cNvSpPr>
          <p:nvPr>
            <p:ph type="title"/>
          </p:nvPr>
        </p:nvSpPr>
        <p:spPr>
          <a:xfrm>
            <a:off x="571472" y="285734"/>
            <a:ext cx="2907900" cy="103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smtClean="0"/>
              <a:t>I can read in English!</a:t>
            </a:r>
            <a:endParaRPr sz="3500"/>
          </a:p>
        </p:txBody>
      </p:sp>
      <p:sp>
        <p:nvSpPr>
          <p:cNvPr id="474" name="Google Shape;474;p39"/>
          <p:cNvSpPr txBox="1">
            <a:spLocks noGrp="1"/>
          </p:cNvSpPr>
          <p:nvPr>
            <p:ph type="title" idx="4"/>
          </p:nvPr>
        </p:nvSpPr>
        <p:spPr>
          <a:xfrm>
            <a:off x="4286248" y="1428742"/>
            <a:ext cx="1000132" cy="85725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02</a:t>
            </a:r>
            <a:endParaRPr sz="4000"/>
          </a:p>
        </p:txBody>
      </p:sp>
      <p:sp>
        <p:nvSpPr>
          <p:cNvPr id="475" name="Google Shape;475;p39"/>
          <p:cNvSpPr txBox="1">
            <a:spLocks noGrp="1"/>
          </p:cNvSpPr>
          <p:nvPr>
            <p:ph type="subTitle" idx="5"/>
          </p:nvPr>
        </p:nvSpPr>
        <p:spPr>
          <a:xfrm>
            <a:off x="6007925" y="2038038"/>
            <a:ext cx="2423100" cy="44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000" dirty="0" smtClean="0"/>
              <a:t>SOUNDS</a:t>
            </a:r>
            <a:endParaRPr sz="4000"/>
          </a:p>
        </p:txBody>
      </p:sp>
      <p:pic>
        <p:nvPicPr>
          <p:cNvPr id="480" name="Google Shape;480;p39"/>
          <p:cNvPicPr preferRelativeResize="0"/>
          <p:nvPr/>
        </p:nvPicPr>
        <p:blipFill>
          <a:blip r:embed="rId3">
            <a:alphaModFix/>
          </a:blip>
          <a:stretch>
            <a:fillRect/>
          </a:stretch>
        </p:blipFill>
        <p:spPr>
          <a:xfrm>
            <a:off x="713100" y="1636325"/>
            <a:ext cx="2563800" cy="2967600"/>
          </a:xfrm>
          <a:prstGeom prst="roundRect">
            <a:avLst>
              <a:gd name="adj" fmla="val 16667"/>
            </a:avLst>
          </a:prstGeom>
          <a:noFill/>
          <a:ln>
            <a:noFill/>
          </a:ln>
        </p:spPr>
      </p:pic>
      <p:grpSp>
        <p:nvGrpSpPr>
          <p:cNvPr id="481" name="Google Shape;481;p39"/>
          <p:cNvGrpSpPr/>
          <p:nvPr/>
        </p:nvGrpSpPr>
        <p:grpSpPr>
          <a:xfrm>
            <a:off x="2132114" y="1480922"/>
            <a:ext cx="1196349" cy="1006757"/>
            <a:chOff x="6075750" y="3009125"/>
            <a:chExt cx="550400" cy="463175"/>
          </a:xfrm>
        </p:grpSpPr>
        <p:sp>
          <p:nvSpPr>
            <p:cNvPr id="482" name="Google Shape;482;p39"/>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9"/>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9"/>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9"/>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9"/>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9"/>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9"/>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39"/>
          <p:cNvSpPr/>
          <p:nvPr/>
        </p:nvSpPr>
        <p:spPr>
          <a:xfrm rot="2006702">
            <a:off x="483176" y="41366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5223</TotalTime>
  <Words>1250</Words>
  <Application>Microsoft Office PowerPoint</Application>
  <PresentationFormat>Экран (16:9)</PresentationFormat>
  <Paragraphs>294</Paragraphs>
  <Slides>40</Slides>
  <Notes>15</Notes>
  <HiddenSlides>0</HiddenSlides>
  <MMClips>14</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40</vt:i4>
      </vt:variant>
    </vt:vector>
  </HeadingPairs>
  <TitlesOfParts>
    <vt:vector size="52" baseType="lpstr">
      <vt:lpstr>Arial</vt:lpstr>
      <vt:lpstr>Pangolin</vt:lpstr>
      <vt:lpstr>Bahnschrift SemiLight</vt:lpstr>
      <vt:lpstr>Baloo 2</vt:lpstr>
      <vt:lpstr>Arial Black</vt:lpstr>
      <vt:lpstr>Arial Unicode MS</vt:lpstr>
      <vt:lpstr>Times New Roman</vt:lpstr>
      <vt:lpstr>Calibri</vt:lpstr>
      <vt:lpstr>Algerian</vt:lpstr>
      <vt:lpstr>Broadway</vt:lpstr>
      <vt:lpstr>Roboto Condensed Light</vt:lpstr>
      <vt:lpstr>English Vocabulary Workshop by Slidesgo</vt:lpstr>
      <vt:lpstr>ENGLISH  WORKBOOK </vt:lpstr>
      <vt:lpstr>Дорогой Второклассник! </vt:lpstr>
      <vt:lpstr>CONTENTS </vt:lpstr>
      <vt:lpstr>Let’s    start!</vt:lpstr>
      <vt:lpstr>The ABC </vt:lpstr>
      <vt:lpstr>Слайд 6</vt:lpstr>
      <vt:lpstr>Слайд 7</vt:lpstr>
      <vt:lpstr>Интерактивные задания на знание алфавита</vt:lpstr>
      <vt:lpstr>I can read in English!</vt:lpstr>
      <vt:lpstr>Слайд 10</vt:lpstr>
      <vt:lpstr>Звуки. В английском языке, как вы помните, очень много разных звуков. Но мы их разделили на две группы: гласные – произносятся открытым ртом и их можно петь согласные— совсем наоборот Гласные звуки. Гласные звуки при написании передаются гласными буквами или их сочетаниями. Но, в отличие от русского языка, в английском – для гласных букв очень важно правило открытого/закрытого слога! Открытый слог – слог, оканчивающийся на гласную букву. В этом случае гласная звучит также как и в алфавите. Например, like(любить) – разбиваем на слоги: li-ke, буква i находится в открытом слоге и мы её произносим как в алфавите [ai]  Закрытый слог – слог, оканчивающийся на согласную букву. В этом случае каждая гласная буква будет иметь свой особый звук. </vt:lpstr>
      <vt:lpstr>Слайд 12</vt:lpstr>
      <vt:lpstr>Reading     rules</vt:lpstr>
      <vt:lpstr>Слайд 14</vt:lpstr>
      <vt:lpstr>Для некоторых согласных, как ты помнишь, действует заклинание трех волшебных  букв  Ee, Ii, Yy, которые дают согласным ещё один звук, если в слове стоят после него. </vt:lpstr>
      <vt:lpstr>Работа со звуками </vt:lpstr>
      <vt:lpstr>Reading</vt:lpstr>
      <vt:lpstr>Слайд 18</vt:lpstr>
      <vt:lpstr>Слайд 19</vt:lpstr>
      <vt:lpstr>Слайд 20</vt:lpstr>
      <vt:lpstr>Fairy  tailes</vt:lpstr>
      <vt:lpstr>Прочитай и вставь слова вместо картинок </vt:lpstr>
      <vt:lpstr>Загадки </vt:lpstr>
      <vt:lpstr>Аудиокниги  с заданиями </vt:lpstr>
      <vt:lpstr>Lexic</vt:lpstr>
      <vt:lpstr>Numeral </vt:lpstr>
      <vt:lpstr>Colors  </vt:lpstr>
      <vt:lpstr>Family </vt:lpstr>
      <vt:lpstr>Лексический минимум для 2 класса </vt:lpstr>
      <vt:lpstr>Grammar </vt:lpstr>
      <vt:lpstr>To be </vt:lpstr>
      <vt:lpstr>Pronouns </vt:lpstr>
      <vt:lpstr>Can  </vt:lpstr>
      <vt:lpstr>have got/has got  </vt:lpstr>
      <vt:lpstr>Possessive case of noun  </vt:lpstr>
      <vt:lpstr>Plural </vt:lpstr>
      <vt:lpstr>RECOMMENDATIONS</vt:lpstr>
      <vt:lpstr>Thank you for your work! </vt:lpstr>
      <vt:lpstr>Well done! </vt:lpstr>
      <vt:lpstr>THANKS!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WORKBOOK</dc:title>
  <dc:creator>User</dc:creator>
  <cp:lastModifiedBy>User</cp:lastModifiedBy>
  <cp:revision>137</cp:revision>
  <dcterms:modified xsi:type="dcterms:W3CDTF">2022-12-06T08:16:44Z</dcterms:modified>
</cp:coreProperties>
</file>