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ppt/media/image9.jpg" ContentType="image/png"/>
  <Override PartName="/ppt/media/image12.jpg" ContentType="image/png"/>
  <Override PartName="/ppt/media/image13.jpg" ContentType="image/png"/>
  <Override PartName="/ppt/media/image16.jpg" ContentType="image/png"/>
  <Override PartName="/ppt/media/image18.jpg" ContentType="image/png"/>
  <Override PartName="/ppt/media/image22.jpg" ContentType="image/png"/>
  <Override PartName="/ppt/media/image30.jpg" ContentType="image/png"/>
  <Override PartName="/ppt/media/image3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59" r:id="rId5"/>
    <p:sldId id="258" r:id="rId6"/>
    <p:sldId id="262" r:id="rId7"/>
    <p:sldId id="263" r:id="rId8"/>
    <p:sldId id="277" r:id="rId9"/>
    <p:sldId id="264" r:id="rId10"/>
    <p:sldId id="265" r:id="rId11"/>
    <p:sldId id="267" r:id="rId12"/>
    <p:sldId id="271" r:id="rId13"/>
    <p:sldId id="268" r:id="rId14"/>
    <p:sldId id="279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2" autoAdjust="0"/>
    <p:restoredTop sz="94660"/>
  </p:normalViewPr>
  <p:slideViewPr>
    <p:cSldViewPr snapToGrid="0">
      <p:cViewPr varScale="1">
        <p:scale>
          <a:sx n="78" d="100"/>
          <a:sy n="78" d="100"/>
        </p:scale>
        <p:origin x="3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3387" y="4716095"/>
            <a:ext cx="59122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учитель музыки и искусства   МКОУ СОШ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пгт</a:t>
            </a:r>
            <a:r>
              <a:rPr lang="ru-RU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Верхошижемье Кировской области Черных Елена Леонидовна</a:t>
            </a:r>
            <a:endParaRPr lang="ru-RU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4" y="1219200"/>
            <a:ext cx="2237168" cy="2684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54" y="1335934"/>
            <a:ext cx="2857500" cy="2567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50766" y="4909024"/>
            <a:ext cx="6562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Воспитание музыкой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032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12" y="20435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. Основными задачами в личностно-ориентированном образовании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являются: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5978" y="3008774"/>
            <a:ext cx="4140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- оптимистический подход к ребенку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50224" y="3429724"/>
            <a:ext cx="5956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- опора на познавательный интерес каждого ребенка;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12607" y="3799056"/>
            <a:ext cx="604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- создание позитивной психологической атмосферы;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01614" y="4231631"/>
            <a:ext cx="3011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саморазвитие личности;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02251" y="4652581"/>
            <a:ext cx="3441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личностная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направленность.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490625" y="33144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996774" y="45724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1212" y="50219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 современном этапе развития педагогической мысли личностно- ориентированный способ обучения является инновационным и повышает эффективность учебно-воспитательного процесса. 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5" y="487474"/>
            <a:ext cx="731340" cy="193589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371593" y="135189"/>
            <a:ext cx="93442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Личностно-ориентированный </a:t>
            </a:r>
          </a:p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п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одход в обучении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315" y="2588124"/>
            <a:ext cx="2463038" cy="2052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776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41602" y="155976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Осуществление индивидуального подхода невозможно без педагогического такта по отношению к учащимся, то есть способности находить правильный, умелый подход к ученику. </a:t>
            </a:r>
            <a:b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    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10667" y="378215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 В каждом классе есть дети с различными индивидуальными особенностями нервной системы: одни уравновешенные, но с более быстрой или замедленной реакцией на окружающее, другие легковозбудимые, порывистые, третьи – особо чувствительные, застенчивые, с пониженной реакцией, требующие большого внимания и осторожного мягкого подхода. </a:t>
            </a:r>
            <a:b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8" y="3037091"/>
            <a:ext cx="3055760" cy="2815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23" y="1678776"/>
            <a:ext cx="539497" cy="8542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0117" y="263900"/>
            <a:ext cx="7905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Индивидуальный подход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2625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54052" y="174762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К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здоровье сберегающим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технологиям относятся педагогические приемы, методы, технологии, использование которых в образовательном процессе идет на пользу здоровью учащихся и которые не наносят прямого или косвенного вреда. </a:t>
            </a:r>
            <a:b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       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8" y="1201913"/>
            <a:ext cx="1946991" cy="1884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711" y="2574437"/>
            <a:ext cx="2673587" cy="20461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61155" y="365987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Восприятие музыки, ее исполнение и создание являются основными формами не только музыкального восприятия, но и музыкальной психотерапии. По существу, каждый учитель музыки, является стихийным психотерапевтом, изменяющим при помощи музыкального искусства настроение и мироощущение своих учеников. </a:t>
            </a:r>
            <a:b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44" y="4110650"/>
            <a:ext cx="1905000" cy="1857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58142" y="246335"/>
            <a:ext cx="74878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3"/>
                </a:solidFill>
              </a:rPr>
              <a:t>З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доровье сберегающие 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технологии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5354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8844" y="4289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01712" y="20520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 из основных задач уроков музыки: снимать нервно-психические перегрузки, восстанавливать положительный эмоционально - энергетический тонус учащихся.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Это: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107" y="3648325"/>
            <a:ext cx="1521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Музыкальная</a:t>
            </a:r>
          </a:p>
          <a:p>
            <a:r>
              <a:rPr lang="ru-RU" dirty="0" smtClean="0"/>
              <a:t>терапия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91258" y="5658783"/>
            <a:ext cx="2057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Вокальная терапия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46133" y="3806402"/>
            <a:ext cx="115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Терапия</a:t>
            </a:r>
          </a:p>
          <a:p>
            <a:r>
              <a:rPr lang="ru-RU" dirty="0" smtClean="0"/>
              <a:t>ритмикой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783414" y="5197118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Терапия</a:t>
            </a:r>
          </a:p>
          <a:p>
            <a:r>
              <a:rPr lang="ru-RU" dirty="0" smtClean="0"/>
              <a:t>творчеством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889066" y="3770489"/>
            <a:ext cx="1026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Терапия</a:t>
            </a:r>
          </a:p>
          <a:p>
            <a:r>
              <a:rPr lang="ru-RU" dirty="0" smtClean="0"/>
              <a:t>улыбкой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9" y="2074654"/>
            <a:ext cx="1632228" cy="12382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94" y="4115952"/>
            <a:ext cx="1768628" cy="12754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339" y="3401577"/>
            <a:ext cx="1369483" cy="1428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071" y="2321518"/>
            <a:ext cx="1602746" cy="11795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47" y="428978"/>
            <a:ext cx="487681" cy="68580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233527" y="223164"/>
            <a:ext cx="73307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Здоровье сберегающие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технологии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31" y="4578279"/>
            <a:ext cx="1828800" cy="1428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9795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082" y="20109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Пение веселых песен помогает при сердечных недугах, способствует долголетию</a:t>
            </a:r>
            <a:r>
              <a:rPr lang="ru-RU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3822" y="3717183"/>
            <a:ext cx="5450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Кларнет улучшает работу кровеносных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сосудов.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101" y="48313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Флейта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оказывает положительное воздействие на легкие и бронхи.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3822" y="59373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 самый большой эффект на человека оказывают мелодии Моцарта.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24" y="1603173"/>
            <a:ext cx="16446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46" y="1697932"/>
            <a:ext cx="1630623" cy="15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48" y="2055120"/>
            <a:ext cx="1000125" cy="7143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61" y="3583011"/>
            <a:ext cx="1991992" cy="1053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85" y="4589193"/>
            <a:ext cx="1938516" cy="1127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24" y="5188430"/>
            <a:ext cx="1555731" cy="1555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475801" y="173724"/>
            <a:ext cx="76931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Терапевтический эффект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мелодий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2286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5374" y="19132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Ими являются 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проблематизация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учебного материала, познавательная активность учащихся, связь обучения с жизнью, организация обучения как деятельности. 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374" y="2865652"/>
            <a:ext cx="1872895" cy="2150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98" y="694302"/>
            <a:ext cx="2293543" cy="2048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606550" y="320199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творит ради радости. И эта радость есть особая сила, которая питает его. Радость собственного преодоления и успеха в учебе способствует приобретению веры в себя, уверенности в своих силах, воспитывает творческую личность.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54550" y="512616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Главное в деятельности учителя музыки – развиваться вместе с учениками, быть постоянно в творческом поиске.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74" y="5015659"/>
            <a:ext cx="952500" cy="1428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3707591" y="103692"/>
            <a:ext cx="63346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Условия успешности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обучения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0830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7866" y="1026676"/>
            <a:ext cx="6096000" cy="27905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800"/>
              </a:spcAft>
              <a:tabLst>
                <a:tab pos="457200" algn="l"/>
              </a:tabLst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Абдуллин Э.Б. «Теория и практика музыкального обучения в общеобразовательной школе», М., Просвещение, 2005г. «Традиции и новаторство в музыкально-эстетическом образовании», редакторы: 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Е.Д.Критская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Л.В.Школяр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/,М., Флинта,1999г. М.,Просвещение,2000г.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tabLst>
                <a:tab pos="457200" algn="l"/>
              </a:tabLst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Беспалько В.П. Слагаемые педагогической технологии. М.,Педагогика,1989г. 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tabLst>
                <a:tab pos="457200" algn="l"/>
              </a:tabLst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Волков И.П. Учим творчеству. М., Педагогика, 1982г.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64802" y="6125508"/>
            <a:ext cx="4028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http://www.musical-sad.ru/forum/4-14-6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66" y="1630937"/>
            <a:ext cx="2743200" cy="1847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164802" y="381718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yandex.ru/images/search?text=%D1%84%D0%BE%D1%82%D0%BE%20%D0%B8%D0%B3%D1%80%D0%B0%D1%8E%D1%89%D0%B8%D1%85%20%D0%BD%D0%B0%20%D0%B8%D0%BD%D1%81%D1%82%D1%80%D1%83%D0%BC%D0%B5%D0%BD%D1%82%D0%B5%20%D0%BB%D1%8E%D0%B4%D0%B5%D0%B9&amp;stype=image&amp;lr=39&amp;noreask=1&amp;source=wiz&amp;uinfo=sw-1400-sh-1050-ww-1383-wh-956-pd-1-wp-4x3_1400x1050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48754" y="103346"/>
            <a:ext cx="8871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Использованные материалы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211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51921" y="115582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«Музыка - могучий источник мысли. Без музыкального воспитания невозможно полноценное умственное развитие ребенка».</a:t>
            </a:r>
          </a:p>
          <a:p>
            <a:r>
              <a:rPr lang="ru-RU" dirty="0" smtClean="0"/>
              <a:t>                                                                     </a:t>
            </a:r>
            <a:endParaRPr lang="ru-RU" dirty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43430" y="3048809"/>
            <a:ext cx="1100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   Музыка, как всякое искусство, помогает </a:t>
            </a:r>
            <a:r>
              <a:rPr lang="ru-RU" dirty="0" smtClean="0"/>
              <a:t>учащимся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801065" y="393908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82676" y="5221008"/>
            <a:ext cx="141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ознать мир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85836" y="4574677"/>
            <a:ext cx="19053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        воспитывает </a:t>
            </a:r>
          </a:p>
          <a:p>
            <a:pPr algn="ctr"/>
            <a:r>
              <a:rPr lang="ru-RU" dirty="0" smtClean="0"/>
              <a:t>художественный </a:t>
            </a:r>
          </a:p>
          <a:p>
            <a:pPr algn="ctr"/>
            <a:r>
              <a:rPr lang="ru-RU" dirty="0" smtClean="0"/>
              <a:t>вкус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2658798" y="33940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535857" y="39014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108854" y="5363091"/>
            <a:ext cx="1529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творческое </a:t>
            </a:r>
            <a:endParaRPr lang="ru-RU" dirty="0" smtClean="0"/>
          </a:p>
          <a:p>
            <a:r>
              <a:rPr lang="ru-RU" dirty="0" smtClean="0"/>
              <a:t>воображение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628834" y="4879820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любовь к жизни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405282" y="5371964"/>
            <a:ext cx="1242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 человеку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890103" y="4951286"/>
            <a:ext cx="1243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 природе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821738" y="5187298"/>
            <a:ext cx="960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Родине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33" y="443025"/>
            <a:ext cx="1264627" cy="17244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558299" y="2369693"/>
            <a:ext cx="2086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В. А. Сухомлинский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6035836" y="356915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670579" y="393908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9170558" y="36535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0916402" y="397555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972" y="2095919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603392" y="232492"/>
            <a:ext cx="2864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МУЗЫКА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542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90904" y="2724966"/>
            <a:ext cx="2373115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мышление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888473" y="4871362"/>
            <a:ext cx="2708245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воображение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476464" y="4669867"/>
            <a:ext cx="275068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          </a:t>
            </a:r>
            <a:r>
              <a:rPr lang="ru-RU" b="1" dirty="0"/>
              <a:t>п</a:t>
            </a:r>
            <a:r>
              <a:rPr lang="ru-RU" b="1" dirty="0" smtClean="0"/>
              <a:t>амять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13886" y="111126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дает </a:t>
            </a:r>
            <a:r>
              <a:rPr lang="ru-RU" dirty="0"/>
              <a:t>возможность наиболее </a:t>
            </a:r>
            <a:r>
              <a:rPr lang="ru-RU" dirty="0" smtClean="0"/>
              <a:t>полно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8362818" y="2773374"/>
            <a:ext cx="275068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            волю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91676" y="1529102"/>
            <a:ext cx="3009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раскрыть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94617" y="2618626"/>
            <a:ext cx="536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все внутренние психологические качества учащихся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64" y="3154152"/>
            <a:ext cx="1314982" cy="21439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43547" y="75121"/>
            <a:ext cx="7283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Музыкальное развитие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44" y="775123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908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17208" y="1341846"/>
            <a:ext cx="5002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эмоционально-чувственную сферу психики </a:t>
            </a:r>
            <a:endParaRPr lang="ru-RU" dirty="0"/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1427394" y="2409700"/>
            <a:ext cx="3072347" cy="169333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тонкость</a:t>
            </a:r>
            <a:endParaRPr lang="ru-RU" dirty="0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8233475" y="2409700"/>
            <a:ext cx="3072347" cy="151789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лубину душевных переживаний</a:t>
            </a:r>
            <a:endParaRPr lang="ru-RU" dirty="0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5061296" y="4842934"/>
            <a:ext cx="3072347" cy="159575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чуткость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74" y="1711178"/>
            <a:ext cx="2567179" cy="1931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33353" y="181659"/>
            <a:ext cx="3165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воспитать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875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77605" y="18566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создавая свою «школу мудрости», положил в ее основу два 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искусства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403069" y="2855726"/>
            <a:ext cx="2190045" cy="1625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музыку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649343" y="2855726"/>
            <a:ext cx="2032001" cy="1557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математику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80177" y="541747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Он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считал, что гармония чисел сродни гармонии звуков и что оба этих занятия упорядочивают хаотичность мышления и дополняют друг друга.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40912" y="309830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16" y="2223088"/>
            <a:ext cx="1495634" cy="214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21" y="317698"/>
            <a:ext cx="2066925" cy="1238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29" y="2458060"/>
            <a:ext cx="1562100" cy="2012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966126" y="431421"/>
            <a:ext cx="2975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Пифагор,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528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9865" y="106704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это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последовательность определенных действий, операций, связанных с конкретной деятельностью учителя и направленных на достижение поставленных целей.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54249" y="21370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это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изучение учащихся и состояния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учебно-          </a:t>
            </a:r>
          </a:p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воспитательного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процесса,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36354" y="2783368"/>
            <a:ext cx="5096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постановка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диагностических целей и задач,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27138" y="3097393"/>
            <a:ext cx="3303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определение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перспективы,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66957" y="3479515"/>
            <a:ext cx="3275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 предвидение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результатов,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35073" y="3848848"/>
            <a:ext cx="339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планирование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деятельности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09220" y="4189699"/>
            <a:ext cx="2021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решение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задач,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22822" y="4568572"/>
            <a:ext cx="3767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организаторская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деятельность,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04841" y="4989646"/>
            <a:ext cx="4065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коррекция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на основе диагностики,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86859" y="5410720"/>
            <a:ext cx="553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разработка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программы последующих действий. 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378" y="1383787"/>
            <a:ext cx="1803811" cy="2858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4104424"/>
            <a:ext cx="709195" cy="18772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95312" y="202462"/>
            <a:ext cx="847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Педагогическая технология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505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01421" y="1317356"/>
            <a:ext cx="5441244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ведущих технологий, используемой на уроках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музыки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Его называют также методом проблем. 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3156" y="292629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Сегодня метод проектов применяется каждым педагогом. В основе метода лежит умение ориентироваться в информационном пространстве и самостоятельно конструировать свои знания. 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9906" y="438737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3629" y="3816732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24721" y="1860141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???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934" y="757484"/>
            <a:ext cx="2539945" cy="2070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933244" y="47644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 всегда ориентирован на самостоятельную работу учащихся.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2" y="4037383"/>
            <a:ext cx="2414694" cy="2100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24721" y="293371"/>
            <a:ext cx="5466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Метод проектов -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843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6666" y="215448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Наличие значимой в исследовательском творческом плане проблемы, требующей исследовательского поиска для ее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решения 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8604" y="3300295"/>
            <a:ext cx="3409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исследование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современности</a:t>
            </a:r>
          </a:p>
          <a:p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классической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музыки,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51851" y="4090405"/>
            <a:ext cx="3239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изучение творчества </a:t>
            </a: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композиторов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разных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стран,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39625" y="4940971"/>
            <a:ext cx="4076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сравнение идей музыки </a:t>
            </a: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минувших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эпох и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современности,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48259" y="567656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решение проблемы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современности: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«настоящее искусство бессмертно – это родник общей человеческой духовности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30196" y="32971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851378" y="41691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386668" y="50307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495718" y="59686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6" y="692036"/>
            <a:ext cx="1658668" cy="2017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622" y="3167075"/>
            <a:ext cx="2603193" cy="19721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669525" y="132389"/>
            <a:ext cx="858946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к использованию</a:t>
            </a:r>
          </a:p>
          <a:p>
            <a:pPr algn="ctr"/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метода проектов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915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5818" y="205731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        В процессе использования ИКТ на уроке музыки дети узнают, постигают, осваивают закономерности музыкального языка, учатся осознавать и воспроизводить музыку. Все это расширяет кругозор учащихся, раздвигает горизонты исполнительской деятельности, дает возможность значительно повысить уровень исполнительских навыков, развивать музыкальные способности детей.</a:t>
            </a:r>
            <a:b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36" y="2877087"/>
            <a:ext cx="1727594" cy="285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18" y="2679254"/>
            <a:ext cx="280987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226600" y="-184730"/>
            <a:ext cx="94227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Информационно </a:t>
            </a:r>
          </a:p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к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оммуникативные технологии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3317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526</TotalTime>
  <Words>651</Words>
  <Application>Microsoft Office PowerPoint</Application>
  <PresentationFormat>Широкоэкранный</PresentationFormat>
  <Paragraphs>114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67</cp:revision>
  <dcterms:created xsi:type="dcterms:W3CDTF">2015-01-31T15:31:52Z</dcterms:created>
  <dcterms:modified xsi:type="dcterms:W3CDTF">2023-02-27T08:18:40Z</dcterms:modified>
</cp:coreProperties>
</file>