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0" r:id="rId2"/>
    <p:sldMasterId id="2147483834" r:id="rId3"/>
    <p:sldMasterId id="2147484629" r:id="rId4"/>
    <p:sldMasterId id="2147489906" r:id="rId5"/>
  </p:sldMasterIdLst>
  <p:notesMasterIdLst>
    <p:notesMasterId r:id="rId40"/>
  </p:notesMasterIdLst>
  <p:handoutMasterIdLst>
    <p:handoutMasterId r:id="rId41"/>
  </p:handoutMasterIdLst>
  <p:sldIdLst>
    <p:sldId id="420" r:id="rId6"/>
    <p:sldId id="676" r:id="rId7"/>
    <p:sldId id="737" r:id="rId8"/>
    <p:sldId id="738" r:id="rId9"/>
    <p:sldId id="739" r:id="rId10"/>
    <p:sldId id="649" r:id="rId11"/>
    <p:sldId id="651" r:id="rId12"/>
    <p:sldId id="652" r:id="rId13"/>
    <p:sldId id="653" r:id="rId14"/>
    <p:sldId id="650" r:id="rId15"/>
    <p:sldId id="654" r:id="rId16"/>
    <p:sldId id="674" r:id="rId17"/>
    <p:sldId id="655" r:id="rId18"/>
    <p:sldId id="727" r:id="rId19"/>
    <p:sldId id="678" r:id="rId20"/>
    <p:sldId id="694" r:id="rId21"/>
    <p:sldId id="695" r:id="rId22"/>
    <p:sldId id="696" r:id="rId23"/>
    <p:sldId id="697" r:id="rId24"/>
    <p:sldId id="699" r:id="rId25"/>
    <p:sldId id="700" r:id="rId26"/>
    <p:sldId id="701" r:id="rId27"/>
    <p:sldId id="702" r:id="rId28"/>
    <p:sldId id="703" r:id="rId29"/>
    <p:sldId id="704" r:id="rId30"/>
    <p:sldId id="729" r:id="rId31"/>
    <p:sldId id="730" r:id="rId32"/>
    <p:sldId id="731" r:id="rId33"/>
    <p:sldId id="732" r:id="rId34"/>
    <p:sldId id="733" r:id="rId35"/>
    <p:sldId id="734" r:id="rId36"/>
    <p:sldId id="735" r:id="rId37"/>
    <p:sldId id="736" r:id="rId38"/>
    <p:sldId id="648" r:id="rId39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i="1" kern="1200">
        <a:solidFill>
          <a:srgbClr val="000000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FFFF"/>
    <a:srgbClr val="FFFF00"/>
    <a:srgbClr val="000066"/>
    <a:srgbClr val="333399"/>
    <a:srgbClr val="002E8A"/>
    <a:srgbClr val="393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664" autoAdjust="0"/>
  </p:normalViewPr>
  <p:slideViewPr>
    <p:cSldViewPr snapToGrid="0">
      <p:cViewPr varScale="1">
        <p:scale>
          <a:sx n="86" d="100"/>
          <a:sy n="86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26" Type="http://schemas.openxmlformats.org/officeDocument/2006/relationships/image" Target="../media/image34.wmf"/><Relationship Id="rId3" Type="http://schemas.openxmlformats.org/officeDocument/2006/relationships/image" Target="../media/image11.wmf"/><Relationship Id="rId21" Type="http://schemas.openxmlformats.org/officeDocument/2006/relationships/image" Target="../media/image29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5" Type="http://schemas.openxmlformats.org/officeDocument/2006/relationships/image" Target="../media/image33.wmf"/><Relationship Id="rId2" Type="http://schemas.openxmlformats.org/officeDocument/2006/relationships/image" Target="../media/image10.wmf"/><Relationship Id="rId16" Type="http://schemas.openxmlformats.org/officeDocument/2006/relationships/image" Target="../media/image24.wmf"/><Relationship Id="rId20" Type="http://schemas.openxmlformats.org/officeDocument/2006/relationships/image" Target="../media/image28.wmf"/><Relationship Id="rId29" Type="http://schemas.openxmlformats.org/officeDocument/2006/relationships/image" Target="../media/image37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24" Type="http://schemas.openxmlformats.org/officeDocument/2006/relationships/image" Target="../media/image32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31.wmf"/><Relationship Id="rId28" Type="http://schemas.openxmlformats.org/officeDocument/2006/relationships/image" Target="../media/image36.wmf"/><Relationship Id="rId10" Type="http://schemas.openxmlformats.org/officeDocument/2006/relationships/image" Target="../media/image18.wmf"/><Relationship Id="rId19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Relationship Id="rId22" Type="http://schemas.openxmlformats.org/officeDocument/2006/relationships/image" Target="../media/image30.wmf"/><Relationship Id="rId27" Type="http://schemas.openxmlformats.org/officeDocument/2006/relationships/image" Target="../media/image3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25.wmf"/><Relationship Id="rId1" Type="http://schemas.openxmlformats.org/officeDocument/2006/relationships/image" Target="../media/image113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4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34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12" Type="http://schemas.openxmlformats.org/officeDocument/2006/relationships/image" Target="../media/image133.wmf"/><Relationship Id="rId2" Type="http://schemas.openxmlformats.org/officeDocument/2006/relationships/image" Target="../media/image130.wmf"/><Relationship Id="rId1" Type="http://schemas.openxmlformats.org/officeDocument/2006/relationships/image" Target="../media/image113.wmf"/><Relationship Id="rId6" Type="http://schemas.openxmlformats.org/officeDocument/2006/relationships/image" Target="../media/image119.wmf"/><Relationship Id="rId11" Type="http://schemas.openxmlformats.org/officeDocument/2006/relationships/image" Target="../media/image132.wmf"/><Relationship Id="rId5" Type="http://schemas.openxmlformats.org/officeDocument/2006/relationships/image" Target="../media/image118.wmf"/><Relationship Id="rId15" Type="http://schemas.openxmlformats.org/officeDocument/2006/relationships/image" Target="../media/image124.wmf"/><Relationship Id="rId10" Type="http://schemas.openxmlformats.org/officeDocument/2006/relationships/image" Target="../media/image131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Relationship Id="rId14" Type="http://schemas.openxmlformats.org/officeDocument/2006/relationships/image" Target="../media/image13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143.wmf"/><Relationship Id="rId18" Type="http://schemas.openxmlformats.org/officeDocument/2006/relationships/image" Target="../media/image148.wmf"/><Relationship Id="rId3" Type="http://schemas.openxmlformats.org/officeDocument/2006/relationships/image" Target="../media/image133.wmf"/><Relationship Id="rId21" Type="http://schemas.openxmlformats.org/officeDocument/2006/relationships/image" Target="../media/image124.wmf"/><Relationship Id="rId7" Type="http://schemas.openxmlformats.org/officeDocument/2006/relationships/image" Target="../media/image137.wmf"/><Relationship Id="rId12" Type="http://schemas.openxmlformats.org/officeDocument/2006/relationships/image" Target="../media/image142.wmf"/><Relationship Id="rId17" Type="http://schemas.openxmlformats.org/officeDocument/2006/relationships/image" Target="../media/image147.wmf"/><Relationship Id="rId2" Type="http://schemas.openxmlformats.org/officeDocument/2006/relationships/image" Target="../media/image132.wmf"/><Relationship Id="rId16" Type="http://schemas.openxmlformats.org/officeDocument/2006/relationships/image" Target="../media/image146.wmf"/><Relationship Id="rId20" Type="http://schemas.openxmlformats.org/officeDocument/2006/relationships/image" Target="../media/image150.wmf"/><Relationship Id="rId1" Type="http://schemas.openxmlformats.org/officeDocument/2006/relationships/image" Target="../media/image131.wmf"/><Relationship Id="rId6" Type="http://schemas.openxmlformats.org/officeDocument/2006/relationships/image" Target="../media/image115.wmf"/><Relationship Id="rId11" Type="http://schemas.openxmlformats.org/officeDocument/2006/relationships/image" Target="../media/image141.wmf"/><Relationship Id="rId5" Type="http://schemas.openxmlformats.org/officeDocument/2006/relationships/image" Target="../media/image135.wmf"/><Relationship Id="rId15" Type="http://schemas.openxmlformats.org/officeDocument/2006/relationships/image" Target="../media/image145.wmf"/><Relationship Id="rId10" Type="http://schemas.openxmlformats.org/officeDocument/2006/relationships/image" Target="../media/image140.wmf"/><Relationship Id="rId19" Type="http://schemas.openxmlformats.org/officeDocument/2006/relationships/image" Target="../media/image149.wmf"/><Relationship Id="rId4" Type="http://schemas.openxmlformats.org/officeDocument/2006/relationships/image" Target="../media/image136.wmf"/><Relationship Id="rId9" Type="http://schemas.openxmlformats.org/officeDocument/2006/relationships/image" Target="../media/image139.wmf"/><Relationship Id="rId14" Type="http://schemas.openxmlformats.org/officeDocument/2006/relationships/image" Target="../media/image14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156.wmf"/><Relationship Id="rId3" Type="http://schemas.openxmlformats.org/officeDocument/2006/relationships/image" Target="../media/image133.wmf"/><Relationship Id="rId7" Type="http://schemas.openxmlformats.org/officeDocument/2006/relationships/image" Target="../media/image150.wmf"/><Relationship Id="rId12" Type="http://schemas.openxmlformats.org/officeDocument/2006/relationships/image" Target="../media/image155.wmf"/><Relationship Id="rId2" Type="http://schemas.openxmlformats.org/officeDocument/2006/relationships/image" Target="../media/image132.wmf"/><Relationship Id="rId16" Type="http://schemas.openxmlformats.org/officeDocument/2006/relationships/image" Target="../media/image124.wmf"/><Relationship Id="rId1" Type="http://schemas.openxmlformats.org/officeDocument/2006/relationships/image" Target="../media/image131.wmf"/><Relationship Id="rId6" Type="http://schemas.openxmlformats.org/officeDocument/2006/relationships/image" Target="../media/image139.wmf"/><Relationship Id="rId11" Type="http://schemas.openxmlformats.org/officeDocument/2006/relationships/image" Target="../media/image154.wmf"/><Relationship Id="rId5" Type="http://schemas.openxmlformats.org/officeDocument/2006/relationships/image" Target="../media/image135.wmf"/><Relationship Id="rId15" Type="http://schemas.openxmlformats.org/officeDocument/2006/relationships/image" Target="../media/image158.wmf"/><Relationship Id="rId10" Type="http://schemas.openxmlformats.org/officeDocument/2006/relationships/image" Target="../media/image153.wmf"/><Relationship Id="rId4" Type="http://schemas.openxmlformats.org/officeDocument/2006/relationships/image" Target="../media/image136.wmf"/><Relationship Id="rId9" Type="http://schemas.openxmlformats.org/officeDocument/2006/relationships/image" Target="../media/image152.wmf"/><Relationship Id="rId14" Type="http://schemas.openxmlformats.org/officeDocument/2006/relationships/image" Target="../media/image15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image" Target="../media/image169.wmf"/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12" Type="http://schemas.openxmlformats.org/officeDocument/2006/relationships/image" Target="../media/image124.wmf"/><Relationship Id="rId2" Type="http://schemas.openxmlformats.org/officeDocument/2006/relationships/image" Target="../media/image159.wmf"/><Relationship Id="rId1" Type="http://schemas.openxmlformats.org/officeDocument/2006/relationships/image" Target="../media/image111.wmf"/><Relationship Id="rId6" Type="http://schemas.openxmlformats.org/officeDocument/2006/relationships/image" Target="../media/image163.wmf"/><Relationship Id="rId11" Type="http://schemas.openxmlformats.org/officeDocument/2006/relationships/image" Target="../media/image168.wmf"/><Relationship Id="rId5" Type="http://schemas.openxmlformats.org/officeDocument/2006/relationships/image" Target="../media/image162.wmf"/><Relationship Id="rId10" Type="http://schemas.openxmlformats.org/officeDocument/2006/relationships/image" Target="../media/image167.wmf"/><Relationship Id="rId4" Type="http://schemas.openxmlformats.org/officeDocument/2006/relationships/image" Target="../media/image161.wmf"/><Relationship Id="rId9" Type="http://schemas.openxmlformats.org/officeDocument/2006/relationships/image" Target="../media/image16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image" Target="../media/image181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12" Type="http://schemas.openxmlformats.org/officeDocument/2006/relationships/image" Target="../media/image180.wmf"/><Relationship Id="rId2" Type="http://schemas.openxmlformats.org/officeDocument/2006/relationships/image" Target="../media/image170.wmf"/><Relationship Id="rId16" Type="http://schemas.openxmlformats.org/officeDocument/2006/relationships/image" Target="../media/image184.wmf"/><Relationship Id="rId1" Type="http://schemas.openxmlformats.org/officeDocument/2006/relationships/image" Target="../media/image111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5" Type="http://schemas.openxmlformats.org/officeDocument/2006/relationships/image" Target="../media/image18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Relationship Id="rId14" Type="http://schemas.openxmlformats.org/officeDocument/2006/relationships/image" Target="../media/image1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image" Target="../media/image192.wmf"/><Relationship Id="rId3" Type="http://schemas.openxmlformats.org/officeDocument/2006/relationships/image" Target="../media/image171.wmf"/><Relationship Id="rId7" Type="http://schemas.openxmlformats.org/officeDocument/2006/relationships/image" Target="../media/image187.wmf"/><Relationship Id="rId12" Type="http://schemas.openxmlformats.org/officeDocument/2006/relationships/image" Target="../media/image191.wmf"/><Relationship Id="rId2" Type="http://schemas.openxmlformats.org/officeDocument/2006/relationships/image" Target="../media/image185.wmf"/><Relationship Id="rId1" Type="http://schemas.openxmlformats.org/officeDocument/2006/relationships/image" Target="../media/image111.wmf"/><Relationship Id="rId6" Type="http://schemas.openxmlformats.org/officeDocument/2006/relationships/image" Target="../media/image186.wmf"/><Relationship Id="rId11" Type="http://schemas.openxmlformats.org/officeDocument/2006/relationships/image" Target="../media/image190.wmf"/><Relationship Id="rId5" Type="http://schemas.openxmlformats.org/officeDocument/2006/relationships/image" Target="../media/image173.wmf"/><Relationship Id="rId15" Type="http://schemas.openxmlformats.org/officeDocument/2006/relationships/image" Target="../media/image194.wmf"/><Relationship Id="rId10" Type="http://schemas.openxmlformats.org/officeDocument/2006/relationships/image" Target="../media/image189.wmf"/><Relationship Id="rId4" Type="http://schemas.openxmlformats.org/officeDocument/2006/relationships/image" Target="../media/image172.wmf"/><Relationship Id="rId9" Type="http://schemas.openxmlformats.org/officeDocument/2006/relationships/image" Target="../media/image180.wmf"/><Relationship Id="rId14" Type="http://schemas.openxmlformats.org/officeDocument/2006/relationships/image" Target="../media/image19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97.wmf"/><Relationship Id="rId3" Type="http://schemas.openxmlformats.org/officeDocument/2006/relationships/image" Target="../media/image171.wmf"/><Relationship Id="rId7" Type="http://schemas.openxmlformats.org/officeDocument/2006/relationships/image" Target="../media/image178.wmf"/><Relationship Id="rId12" Type="http://schemas.openxmlformats.org/officeDocument/2006/relationships/image" Target="../media/image196.wmf"/><Relationship Id="rId2" Type="http://schemas.openxmlformats.org/officeDocument/2006/relationships/image" Target="../media/image170.wmf"/><Relationship Id="rId1" Type="http://schemas.openxmlformats.org/officeDocument/2006/relationships/image" Target="../media/image111.wmf"/><Relationship Id="rId6" Type="http://schemas.openxmlformats.org/officeDocument/2006/relationships/image" Target="../media/image177.wmf"/><Relationship Id="rId11" Type="http://schemas.openxmlformats.org/officeDocument/2006/relationships/image" Target="../media/image195.wmf"/><Relationship Id="rId5" Type="http://schemas.openxmlformats.org/officeDocument/2006/relationships/image" Target="../media/image173.wmf"/><Relationship Id="rId15" Type="http://schemas.openxmlformats.org/officeDocument/2006/relationships/image" Target="../media/image199.wmf"/><Relationship Id="rId10" Type="http://schemas.openxmlformats.org/officeDocument/2006/relationships/image" Target="../media/image184.wmf"/><Relationship Id="rId4" Type="http://schemas.openxmlformats.org/officeDocument/2006/relationships/image" Target="../media/image172.wmf"/><Relationship Id="rId9" Type="http://schemas.openxmlformats.org/officeDocument/2006/relationships/image" Target="../media/image182.wmf"/><Relationship Id="rId14" Type="http://schemas.openxmlformats.org/officeDocument/2006/relationships/image" Target="../media/image19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8.wmf"/><Relationship Id="rId7" Type="http://schemas.openxmlformats.org/officeDocument/2006/relationships/image" Target="../media/image203.wmf"/><Relationship Id="rId2" Type="http://schemas.openxmlformats.org/officeDocument/2006/relationships/image" Target="../media/image170.wmf"/><Relationship Id="rId1" Type="http://schemas.openxmlformats.org/officeDocument/2006/relationships/image" Target="../media/image111.wmf"/><Relationship Id="rId6" Type="http://schemas.openxmlformats.org/officeDocument/2006/relationships/image" Target="../media/image202.wmf"/><Relationship Id="rId11" Type="http://schemas.openxmlformats.org/officeDocument/2006/relationships/image" Target="../media/image207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90.wmf"/><Relationship Id="rId7" Type="http://schemas.openxmlformats.org/officeDocument/2006/relationships/image" Target="../media/image208.wmf"/><Relationship Id="rId2" Type="http://schemas.openxmlformats.org/officeDocument/2006/relationships/image" Target="../media/image168.wmf"/><Relationship Id="rId1" Type="http://schemas.openxmlformats.org/officeDocument/2006/relationships/image" Target="../media/image124.wmf"/><Relationship Id="rId6" Type="http://schemas.openxmlformats.org/officeDocument/2006/relationships/image" Target="../media/image207.wmf"/><Relationship Id="rId5" Type="http://schemas.openxmlformats.org/officeDocument/2006/relationships/image" Target="../media/image198.wmf"/><Relationship Id="rId4" Type="http://schemas.openxmlformats.org/officeDocument/2006/relationships/image" Target="../media/image194.wmf"/><Relationship Id="rId9" Type="http://schemas.openxmlformats.org/officeDocument/2006/relationships/image" Target="../media/image20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18" Type="http://schemas.openxmlformats.org/officeDocument/2006/relationships/image" Target="../media/image52.wmf"/><Relationship Id="rId3" Type="http://schemas.openxmlformats.org/officeDocument/2006/relationships/image" Target="../media/image19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17.wmf"/><Relationship Id="rId16" Type="http://schemas.openxmlformats.org/officeDocument/2006/relationships/image" Target="../media/image50.wmf"/><Relationship Id="rId1" Type="http://schemas.openxmlformats.org/officeDocument/2006/relationships/image" Target="../media/image10.wmf"/><Relationship Id="rId6" Type="http://schemas.openxmlformats.org/officeDocument/2006/relationships/image" Target="../media/image30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19" Type="http://schemas.openxmlformats.org/officeDocument/2006/relationships/image" Target="../media/image9.wmf"/><Relationship Id="rId4" Type="http://schemas.openxmlformats.org/officeDocument/2006/relationships/image" Target="../media/image21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image" Target="../media/image222.wmf"/><Relationship Id="rId18" Type="http://schemas.openxmlformats.org/officeDocument/2006/relationships/image" Target="../media/image227.wmf"/><Relationship Id="rId3" Type="http://schemas.openxmlformats.org/officeDocument/2006/relationships/image" Target="../media/image212.wmf"/><Relationship Id="rId7" Type="http://schemas.openxmlformats.org/officeDocument/2006/relationships/image" Target="../media/image216.wmf"/><Relationship Id="rId12" Type="http://schemas.openxmlformats.org/officeDocument/2006/relationships/image" Target="../media/image221.wmf"/><Relationship Id="rId17" Type="http://schemas.openxmlformats.org/officeDocument/2006/relationships/image" Target="../media/image226.wmf"/><Relationship Id="rId2" Type="http://schemas.openxmlformats.org/officeDocument/2006/relationships/image" Target="../media/image211.wmf"/><Relationship Id="rId16" Type="http://schemas.openxmlformats.org/officeDocument/2006/relationships/image" Target="../media/image225.wmf"/><Relationship Id="rId1" Type="http://schemas.openxmlformats.org/officeDocument/2006/relationships/image" Target="../media/image210.wmf"/><Relationship Id="rId6" Type="http://schemas.openxmlformats.org/officeDocument/2006/relationships/image" Target="../media/image215.wmf"/><Relationship Id="rId11" Type="http://schemas.openxmlformats.org/officeDocument/2006/relationships/image" Target="../media/image220.wmf"/><Relationship Id="rId5" Type="http://schemas.openxmlformats.org/officeDocument/2006/relationships/image" Target="../media/image214.wmf"/><Relationship Id="rId15" Type="http://schemas.openxmlformats.org/officeDocument/2006/relationships/image" Target="../media/image224.wmf"/><Relationship Id="rId10" Type="http://schemas.openxmlformats.org/officeDocument/2006/relationships/image" Target="../media/image219.wmf"/><Relationship Id="rId4" Type="http://schemas.openxmlformats.org/officeDocument/2006/relationships/image" Target="../media/image213.wmf"/><Relationship Id="rId9" Type="http://schemas.openxmlformats.org/officeDocument/2006/relationships/image" Target="../media/image218.wmf"/><Relationship Id="rId14" Type="http://schemas.openxmlformats.org/officeDocument/2006/relationships/image" Target="../media/image22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image" Target="../media/image240.wmf"/><Relationship Id="rId18" Type="http://schemas.openxmlformats.org/officeDocument/2006/relationships/image" Target="../media/image245.wmf"/><Relationship Id="rId3" Type="http://schemas.openxmlformats.org/officeDocument/2006/relationships/image" Target="../media/image230.wmf"/><Relationship Id="rId21" Type="http://schemas.openxmlformats.org/officeDocument/2006/relationships/image" Target="../media/image248.wmf"/><Relationship Id="rId7" Type="http://schemas.openxmlformats.org/officeDocument/2006/relationships/image" Target="../media/image234.wmf"/><Relationship Id="rId12" Type="http://schemas.openxmlformats.org/officeDocument/2006/relationships/image" Target="../media/image239.wmf"/><Relationship Id="rId17" Type="http://schemas.openxmlformats.org/officeDocument/2006/relationships/image" Target="../media/image244.wmf"/><Relationship Id="rId2" Type="http://schemas.openxmlformats.org/officeDocument/2006/relationships/image" Target="../media/image229.wmf"/><Relationship Id="rId16" Type="http://schemas.openxmlformats.org/officeDocument/2006/relationships/image" Target="../media/image243.wmf"/><Relationship Id="rId20" Type="http://schemas.openxmlformats.org/officeDocument/2006/relationships/image" Target="../media/image247.wmf"/><Relationship Id="rId1" Type="http://schemas.openxmlformats.org/officeDocument/2006/relationships/image" Target="../media/image228.wmf"/><Relationship Id="rId6" Type="http://schemas.openxmlformats.org/officeDocument/2006/relationships/image" Target="../media/image233.wmf"/><Relationship Id="rId11" Type="http://schemas.openxmlformats.org/officeDocument/2006/relationships/image" Target="../media/image238.wmf"/><Relationship Id="rId24" Type="http://schemas.openxmlformats.org/officeDocument/2006/relationships/image" Target="../media/image251.wmf"/><Relationship Id="rId5" Type="http://schemas.openxmlformats.org/officeDocument/2006/relationships/image" Target="../media/image232.wmf"/><Relationship Id="rId15" Type="http://schemas.openxmlformats.org/officeDocument/2006/relationships/image" Target="../media/image242.wmf"/><Relationship Id="rId23" Type="http://schemas.openxmlformats.org/officeDocument/2006/relationships/image" Target="../media/image250.wmf"/><Relationship Id="rId10" Type="http://schemas.openxmlformats.org/officeDocument/2006/relationships/image" Target="../media/image237.wmf"/><Relationship Id="rId19" Type="http://schemas.openxmlformats.org/officeDocument/2006/relationships/image" Target="../media/image246.wmf"/><Relationship Id="rId4" Type="http://schemas.openxmlformats.org/officeDocument/2006/relationships/image" Target="../media/image231.wmf"/><Relationship Id="rId9" Type="http://schemas.openxmlformats.org/officeDocument/2006/relationships/image" Target="../media/image236.wmf"/><Relationship Id="rId14" Type="http://schemas.openxmlformats.org/officeDocument/2006/relationships/image" Target="../media/image241.wmf"/><Relationship Id="rId22" Type="http://schemas.openxmlformats.org/officeDocument/2006/relationships/image" Target="../media/image24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image" Target="../media/image258.wmf"/><Relationship Id="rId18" Type="http://schemas.openxmlformats.org/officeDocument/2006/relationships/image" Target="../media/image262.wmf"/><Relationship Id="rId26" Type="http://schemas.openxmlformats.org/officeDocument/2006/relationships/image" Target="../media/image270.wmf"/><Relationship Id="rId3" Type="http://schemas.openxmlformats.org/officeDocument/2006/relationships/image" Target="../media/image229.wmf"/><Relationship Id="rId21" Type="http://schemas.openxmlformats.org/officeDocument/2006/relationships/image" Target="../media/image265.wmf"/><Relationship Id="rId34" Type="http://schemas.openxmlformats.org/officeDocument/2006/relationships/image" Target="../media/image278.wmf"/><Relationship Id="rId7" Type="http://schemas.openxmlformats.org/officeDocument/2006/relationships/image" Target="../media/image243.wmf"/><Relationship Id="rId12" Type="http://schemas.openxmlformats.org/officeDocument/2006/relationships/image" Target="../media/image257.wmf"/><Relationship Id="rId17" Type="http://schemas.openxmlformats.org/officeDocument/2006/relationships/image" Target="../media/image169.wmf"/><Relationship Id="rId25" Type="http://schemas.openxmlformats.org/officeDocument/2006/relationships/image" Target="../media/image269.wmf"/><Relationship Id="rId33" Type="http://schemas.openxmlformats.org/officeDocument/2006/relationships/image" Target="../media/image277.wmf"/><Relationship Id="rId2" Type="http://schemas.openxmlformats.org/officeDocument/2006/relationships/image" Target="../media/image228.wmf"/><Relationship Id="rId16" Type="http://schemas.openxmlformats.org/officeDocument/2006/relationships/image" Target="../media/image261.wmf"/><Relationship Id="rId20" Type="http://schemas.openxmlformats.org/officeDocument/2006/relationships/image" Target="../media/image264.wmf"/><Relationship Id="rId29" Type="http://schemas.openxmlformats.org/officeDocument/2006/relationships/image" Target="../media/image273.wmf"/><Relationship Id="rId1" Type="http://schemas.openxmlformats.org/officeDocument/2006/relationships/image" Target="../media/image252.wmf"/><Relationship Id="rId6" Type="http://schemas.openxmlformats.org/officeDocument/2006/relationships/image" Target="../media/image241.wmf"/><Relationship Id="rId11" Type="http://schemas.openxmlformats.org/officeDocument/2006/relationships/image" Target="../media/image256.wmf"/><Relationship Id="rId24" Type="http://schemas.openxmlformats.org/officeDocument/2006/relationships/image" Target="../media/image268.wmf"/><Relationship Id="rId32" Type="http://schemas.openxmlformats.org/officeDocument/2006/relationships/image" Target="../media/image276.wmf"/><Relationship Id="rId5" Type="http://schemas.openxmlformats.org/officeDocument/2006/relationships/image" Target="../media/image240.wmf"/><Relationship Id="rId15" Type="http://schemas.openxmlformats.org/officeDocument/2006/relationships/image" Target="../media/image260.wmf"/><Relationship Id="rId23" Type="http://schemas.openxmlformats.org/officeDocument/2006/relationships/image" Target="../media/image267.wmf"/><Relationship Id="rId28" Type="http://schemas.openxmlformats.org/officeDocument/2006/relationships/image" Target="../media/image272.wmf"/><Relationship Id="rId10" Type="http://schemas.openxmlformats.org/officeDocument/2006/relationships/image" Target="../media/image255.wmf"/><Relationship Id="rId19" Type="http://schemas.openxmlformats.org/officeDocument/2006/relationships/image" Target="../media/image263.wmf"/><Relationship Id="rId31" Type="http://schemas.openxmlformats.org/officeDocument/2006/relationships/image" Target="../media/image275.wmf"/><Relationship Id="rId4" Type="http://schemas.openxmlformats.org/officeDocument/2006/relationships/image" Target="../media/image230.wmf"/><Relationship Id="rId9" Type="http://schemas.openxmlformats.org/officeDocument/2006/relationships/image" Target="../media/image254.wmf"/><Relationship Id="rId14" Type="http://schemas.openxmlformats.org/officeDocument/2006/relationships/image" Target="../media/image259.wmf"/><Relationship Id="rId22" Type="http://schemas.openxmlformats.org/officeDocument/2006/relationships/image" Target="../media/image266.wmf"/><Relationship Id="rId27" Type="http://schemas.openxmlformats.org/officeDocument/2006/relationships/image" Target="../media/image271.wmf"/><Relationship Id="rId30" Type="http://schemas.openxmlformats.org/officeDocument/2006/relationships/image" Target="../media/image274.wmf"/><Relationship Id="rId35" Type="http://schemas.openxmlformats.org/officeDocument/2006/relationships/image" Target="../media/image27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30.wmf"/><Relationship Id="rId7" Type="http://schemas.openxmlformats.org/officeDocument/2006/relationships/image" Target="../media/image253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43.wmf"/><Relationship Id="rId11" Type="http://schemas.openxmlformats.org/officeDocument/2006/relationships/image" Target="../media/image282.wmf"/><Relationship Id="rId5" Type="http://schemas.openxmlformats.org/officeDocument/2006/relationships/image" Target="../media/image241.wmf"/><Relationship Id="rId10" Type="http://schemas.openxmlformats.org/officeDocument/2006/relationships/image" Target="../media/image281.wmf"/><Relationship Id="rId4" Type="http://schemas.openxmlformats.org/officeDocument/2006/relationships/image" Target="../media/image240.wmf"/><Relationship Id="rId9" Type="http://schemas.openxmlformats.org/officeDocument/2006/relationships/image" Target="../media/image28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13" Type="http://schemas.openxmlformats.org/officeDocument/2006/relationships/image" Target="../media/image295.wmf"/><Relationship Id="rId18" Type="http://schemas.openxmlformats.org/officeDocument/2006/relationships/image" Target="../media/image300.wmf"/><Relationship Id="rId26" Type="http://schemas.openxmlformats.org/officeDocument/2006/relationships/image" Target="../media/image308.wmf"/><Relationship Id="rId3" Type="http://schemas.openxmlformats.org/officeDocument/2006/relationships/image" Target="../media/image285.wmf"/><Relationship Id="rId21" Type="http://schemas.openxmlformats.org/officeDocument/2006/relationships/image" Target="../media/image303.wmf"/><Relationship Id="rId7" Type="http://schemas.openxmlformats.org/officeDocument/2006/relationships/image" Target="../media/image289.wmf"/><Relationship Id="rId12" Type="http://schemas.openxmlformats.org/officeDocument/2006/relationships/image" Target="../media/image294.wmf"/><Relationship Id="rId17" Type="http://schemas.openxmlformats.org/officeDocument/2006/relationships/image" Target="../media/image299.wmf"/><Relationship Id="rId25" Type="http://schemas.openxmlformats.org/officeDocument/2006/relationships/image" Target="../media/image307.wmf"/><Relationship Id="rId2" Type="http://schemas.openxmlformats.org/officeDocument/2006/relationships/image" Target="../media/image284.wmf"/><Relationship Id="rId16" Type="http://schemas.openxmlformats.org/officeDocument/2006/relationships/image" Target="../media/image298.wmf"/><Relationship Id="rId20" Type="http://schemas.openxmlformats.org/officeDocument/2006/relationships/image" Target="../media/image302.wmf"/><Relationship Id="rId1" Type="http://schemas.openxmlformats.org/officeDocument/2006/relationships/image" Target="../media/image283.wmf"/><Relationship Id="rId6" Type="http://schemas.openxmlformats.org/officeDocument/2006/relationships/image" Target="../media/image288.wmf"/><Relationship Id="rId11" Type="http://schemas.openxmlformats.org/officeDocument/2006/relationships/image" Target="../media/image293.wmf"/><Relationship Id="rId24" Type="http://schemas.openxmlformats.org/officeDocument/2006/relationships/image" Target="../media/image306.wmf"/><Relationship Id="rId5" Type="http://schemas.openxmlformats.org/officeDocument/2006/relationships/image" Target="../media/image287.wmf"/><Relationship Id="rId15" Type="http://schemas.openxmlformats.org/officeDocument/2006/relationships/image" Target="../media/image297.wmf"/><Relationship Id="rId23" Type="http://schemas.openxmlformats.org/officeDocument/2006/relationships/image" Target="../media/image305.wmf"/><Relationship Id="rId28" Type="http://schemas.openxmlformats.org/officeDocument/2006/relationships/image" Target="../media/image310.wmf"/><Relationship Id="rId10" Type="http://schemas.openxmlformats.org/officeDocument/2006/relationships/image" Target="../media/image292.wmf"/><Relationship Id="rId19" Type="http://schemas.openxmlformats.org/officeDocument/2006/relationships/image" Target="../media/image301.wmf"/><Relationship Id="rId4" Type="http://schemas.openxmlformats.org/officeDocument/2006/relationships/image" Target="../media/image286.wmf"/><Relationship Id="rId9" Type="http://schemas.openxmlformats.org/officeDocument/2006/relationships/image" Target="../media/image291.wmf"/><Relationship Id="rId14" Type="http://schemas.openxmlformats.org/officeDocument/2006/relationships/image" Target="../media/image296.wmf"/><Relationship Id="rId22" Type="http://schemas.openxmlformats.org/officeDocument/2006/relationships/image" Target="../media/image304.wmf"/><Relationship Id="rId27" Type="http://schemas.openxmlformats.org/officeDocument/2006/relationships/image" Target="../media/image30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wmf"/><Relationship Id="rId13" Type="http://schemas.openxmlformats.org/officeDocument/2006/relationships/image" Target="../media/image320.wmf"/><Relationship Id="rId18" Type="http://schemas.openxmlformats.org/officeDocument/2006/relationships/image" Target="../media/image325.wmf"/><Relationship Id="rId26" Type="http://schemas.openxmlformats.org/officeDocument/2006/relationships/image" Target="../media/image333.wmf"/><Relationship Id="rId3" Type="http://schemas.openxmlformats.org/officeDocument/2006/relationships/image" Target="../media/image311.wmf"/><Relationship Id="rId21" Type="http://schemas.openxmlformats.org/officeDocument/2006/relationships/image" Target="../media/image328.wmf"/><Relationship Id="rId7" Type="http://schemas.openxmlformats.org/officeDocument/2006/relationships/image" Target="../media/image314.wmf"/><Relationship Id="rId12" Type="http://schemas.openxmlformats.org/officeDocument/2006/relationships/image" Target="../media/image319.wmf"/><Relationship Id="rId17" Type="http://schemas.openxmlformats.org/officeDocument/2006/relationships/image" Target="../media/image324.wmf"/><Relationship Id="rId25" Type="http://schemas.openxmlformats.org/officeDocument/2006/relationships/image" Target="../media/image332.wmf"/><Relationship Id="rId2" Type="http://schemas.openxmlformats.org/officeDocument/2006/relationships/image" Target="../media/image284.wmf"/><Relationship Id="rId16" Type="http://schemas.openxmlformats.org/officeDocument/2006/relationships/image" Target="../media/image323.wmf"/><Relationship Id="rId20" Type="http://schemas.openxmlformats.org/officeDocument/2006/relationships/image" Target="../media/image327.wmf"/><Relationship Id="rId1" Type="http://schemas.openxmlformats.org/officeDocument/2006/relationships/image" Target="../media/image283.wmf"/><Relationship Id="rId6" Type="http://schemas.openxmlformats.org/officeDocument/2006/relationships/image" Target="../media/image313.wmf"/><Relationship Id="rId11" Type="http://schemas.openxmlformats.org/officeDocument/2006/relationships/image" Target="../media/image318.wmf"/><Relationship Id="rId24" Type="http://schemas.openxmlformats.org/officeDocument/2006/relationships/image" Target="../media/image331.wmf"/><Relationship Id="rId5" Type="http://schemas.openxmlformats.org/officeDocument/2006/relationships/image" Target="../media/image297.wmf"/><Relationship Id="rId15" Type="http://schemas.openxmlformats.org/officeDocument/2006/relationships/image" Target="../media/image322.wmf"/><Relationship Id="rId23" Type="http://schemas.openxmlformats.org/officeDocument/2006/relationships/image" Target="../media/image330.wmf"/><Relationship Id="rId10" Type="http://schemas.openxmlformats.org/officeDocument/2006/relationships/image" Target="../media/image317.wmf"/><Relationship Id="rId19" Type="http://schemas.openxmlformats.org/officeDocument/2006/relationships/image" Target="../media/image326.wmf"/><Relationship Id="rId4" Type="http://schemas.openxmlformats.org/officeDocument/2006/relationships/image" Target="../media/image312.wmf"/><Relationship Id="rId9" Type="http://schemas.openxmlformats.org/officeDocument/2006/relationships/image" Target="../media/image316.wmf"/><Relationship Id="rId14" Type="http://schemas.openxmlformats.org/officeDocument/2006/relationships/image" Target="../media/image321.wmf"/><Relationship Id="rId22" Type="http://schemas.openxmlformats.org/officeDocument/2006/relationships/image" Target="../media/image32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image" Target="../media/image339.wmf"/><Relationship Id="rId18" Type="http://schemas.openxmlformats.org/officeDocument/2006/relationships/image" Target="../media/image344.wmf"/><Relationship Id="rId3" Type="http://schemas.openxmlformats.org/officeDocument/2006/relationships/image" Target="../media/image285.wmf"/><Relationship Id="rId7" Type="http://schemas.openxmlformats.org/officeDocument/2006/relationships/image" Target="../media/image300.wmf"/><Relationship Id="rId12" Type="http://schemas.openxmlformats.org/officeDocument/2006/relationships/image" Target="../media/image338.wmf"/><Relationship Id="rId17" Type="http://schemas.openxmlformats.org/officeDocument/2006/relationships/image" Target="../media/image343.wmf"/><Relationship Id="rId2" Type="http://schemas.openxmlformats.org/officeDocument/2006/relationships/image" Target="../media/image284.wmf"/><Relationship Id="rId16" Type="http://schemas.openxmlformats.org/officeDocument/2006/relationships/image" Target="../media/image342.wmf"/><Relationship Id="rId1" Type="http://schemas.openxmlformats.org/officeDocument/2006/relationships/image" Target="../media/image283.wmf"/><Relationship Id="rId6" Type="http://schemas.openxmlformats.org/officeDocument/2006/relationships/image" Target="../media/image299.wmf"/><Relationship Id="rId11" Type="http://schemas.openxmlformats.org/officeDocument/2006/relationships/image" Target="../media/image337.wmf"/><Relationship Id="rId5" Type="http://schemas.openxmlformats.org/officeDocument/2006/relationships/image" Target="../media/image298.wmf"/><Relationship Id="rId15" Type="http://schemas.openxmlformats.org/officeDocument/2006/relationships/image" Target="../media/image341.wmf"/><Relationship Id="rId10" Type="http://schemas.openxmlformats.org/officeDocument/2006/relationships/image" Target="../media/image336.wmf"/><Relationship Id="rId19" Type="http://schemas.openxmlformats.org/officeDocument/2006/relationships/image" Target="../media/image345.wmf"/><Relationship Id="rId4" Type="http://schemas.openxmlformats.org/officeDocument/2006/relationships/image" Target="../media/image286.wmf"/><Relationship Id="rId9" Type="http://schemas.openxmlformats.org/officeDocument/2006/relationships/image" Target="../media/image335.wmf"/><Relationship Id="rId14" Type="http://schemas.openxmlformats.org/officeDocument/2006/relationships/image" Target="../media/image34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wmf"/><Relationship Id="rId13" Type="http://schemas.openxmlformats.org/officeDocument/2006/relationships/image" Target="../media/image351.wmf"/><Relationship Id="rId18" Type="http://schemas.openxmlformats.org/officeDocument/2006/relationships/image" Target="../media/image356.wmf"/><Relationship Id="rId3" Type="http://schemas.openxmlformats.org/officeDocument/2006/relationships/image" Target="../media/image298.wmf"/><Relationship Id="rId21" Type="http://schemas.openxmlformats.org/officeDocument/2006/relationships/image" Target="../media/image333.wmf"/><Relationship Id="rId7" Type="http://schemas.openxmlformats.org/officeDocument/2006/relationships/image" Target="../media/image345.wmf"/><Relationship Id="rId12" Type="http://schemas.openxmlformats.org/officeDocument/2006/relationships/image" Target="../media/image350.wmf"/><Relationship Id="rId17" Type="http://schemas.openxmlformats.org/officeDocument/2006/relationships/image" Target="../media/image355.wmf"/><Relationship Id="rId2" Type="http://schemas.openxmlformats.org/officeDocument/2006/relationships/image" Target="../media/image284.wmf"/><Relationship Id="rId16" Type="http://schemas.openxmlformats.org/officeDocument/2006/relationships/image" Target="../media/image354.wmf"/><Relationship Id="rId20" Type="http://schemas.openxmlformats.org/officeDocument/2006/relationships/image" Target="../media/image358.wmf"/><Relationship Id="rId1" Type="http://schemas.openxmlformats.org/officeDocument/2006/relationships/image" Target="../media/image283.wmf"/><Relationship Id="rId6" Type="http://schemas.openxmlformats.org/officeDocument/2006/relationships/image" Target="../media/image344.wmf"/><Relationship Id="rId11" Type="http://schemas.openxmlformats.org/officeDocument/2006/relationships/image" Target="../media/image349.wmf"/><Relationship Id="rId5" Type="http://schemas.openxmlformats.org/officeDocument/2006/relationships/image" Target="../media/image339.wmf"/><Relationship Id="rId15" Type="http://schemas.openxmlformats.org/officeDocument/2006/relationships/image" Target="../media/image353.wmf"/><Relationship Id="rId10" Type="http://schemas.openxmlformats.org/officeDocument/2006/relationships/image" Target="../media/image348.wmf"/><Relationship Id="rId19" Type="http://schemas.openxmlformats.org/officeDocument/2006/relationships/image" Target="../media/image357.wmf"/><Relationship Id="rId4" Type="http://schemas.openxmlformats.org/officeDocument/2006/relationships/image" Target="../media/image338.wmf"/><Relationship Id="rId9" Type="http://schemas.openxmlformats.org/officeDocument/2006/relationships/image" Target="../media/image347.wmf"/><Relationship Id="rId14" Type="http://schemas.openxmlformats.org/officeDocument/2006/relationships/image" Target="../media/image35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7.wmf"/><Relationship Id="rId18" Type="http://schemas.openxmlformats.org/officeDocument/2006/relationships/image" Target="../media/image60.wmf"/><Relationship Id="rId3" Type="http://schemas.openxmlformats.org/officeDocument/2006/relationships/image" Target="../media/image30.wmf"/><Relationship Id="rId7" Type="http://schemas.openxmlformats.org/officeDocument/2006/relationships/image" Target="../media/image43.wmf"/><Relationship Id="rId12" Type="http://schemas.openxmlformats.org/officeDocument/2006/relationships/image" Target="../media/image56.wmf"/><Relationship Id="rId17" Type="http://schemas.openxmlformats.org/officeDocument/2006/relationships/image" Target="../media/image44.wmf"/><Relationship Id="rId2" Type="http://schemas.openxmlformats.org/officeDocument/2006/relationships/image" Target="../media/image40.wmf"/><Relationship Id="rId16" Type="http://schemas.openxmlformats.org/officeDocument/2006/relationships/image" Target="../media/image59.wmf"/><Relationship Id="rId1" Type="http://schemas.openxmlformats.org/officeDocument/2006/relationships/image" Target="../media/image21.wmf"/><Relationship Id="rId6" Type="http://schemas.openxmlformats.org/officeDocument/2006/relationships/image" Target="../media/image42.wmf"/><Relationship Id="rId11" Type="http://schemas.openxmlformats.org/officeDocument/2006/relationships/image" Target="../media/image55.wmf"/><Relationship Id="rId5" Type="http://schemas.openxmlformats.org/officeDocument/2006/relationships/image" Target="../media/image17.wmf"/><Relationship Id="rId15" Type="http://schemas.openxmlformats.org/officeDocument/2006/relationships/image" Target="../media/image52.wmf"/><Relationship Id="rId10" Type="http://schemas.openxmlformats.org/officeDocument/2006/relationships/image" Target="../media/image54.wmf"/><Relationship Id="rId19" Type="http://schemas.openxmlformats.org/officeDocument/2006/relationships/image" Target="../media/image9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18" Type="http://schemas.openxmlformats.org/officeDocument/2006/relationships/image" Target="../media/image76.wmf"/><Relationship Id="rId3" Type="http://schemas.openxmlformats.org/officeDocument/2006/relationships/image" Target="../media/image60.wmf"/><Relationship Id="rId21" Type="http://schemas.openxmlformats.org/officeDocument/2006/relationships/image" Target="../media/image9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75.wmf"/><Relationship Id="rId2" Type="http://schemas.openxmlformats.org/officeDocument/2006/relationships/image" Target="../media/image52.wmf"/><Relationship Id="rId16" Type="http://schemas.openxmlformats.org/officeDocument/2006/relationships/image" Target="../media/image74.wmf"/><Relationship Id="rId20" Type="http://schemas.openxmlformats.org/officeDocument/2006/relationships/image" Target="../media/image78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19" Type="http://schemas.openxmlformats.org/officeDocument/2006/relationships/image" Target="../media/image77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19.wmf"/><Relationship Id="rId7" Type="http://schemas.openxmlformats.org/officeDocument/2006/relationships/image" Target="../media/image83.wmf"/><Relationship Id="rId2" Type="http://schemas.openxmlformats.org/officeDocument/2006/relationships/image" Target="../media/image17.wmf"/><Relationship Id="rId1" Type="http://schemas.openxmlformats.org/officeDocument/2006/relationships/image" Target="../media/image7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19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75.wmf"/><Relationship Id="rId3" Type="http://schemas.openxmlformats.org/officeDocument/2006/relationships/image" Target="../media/image86.wmf"/><Relationship Id="rId7" Type="http://schemas.openxmlformats.org/officeDocument/2006/relationships/image" Target="../media/image94.wmf"/><Relationship Id="rId12" Type="http://schemas.openxmlformats.org/officeDocument/2006/relationships/image" Target="../media/image74.wmf"/><Relationship Id="rId2" Type="http://schemas.openxmlformats.org/officeDocument/2006/relationships/image" Target="../media/image19.wmf"/><Relationship Id="rId16" Type="http://schemas.openxmlformats.org/officeDocument/2006/relationships/image" Target="../media/image9.wmf"/><Relationship Id="rId1" Type="http://schemas.openxmlformats.org/officeDocument/2006/relationships/image" Target="../media/image85.wmf"/><Relationship Id="rId6" Type="http://schemas.openxmlformats.org/officeDocument/2006/relationships/image" Target="../media/image93.wmf"/><Relationship Id="rId11" Type="http://schemas.openxmlformats.org/officeDocument/2006/relationships/image" Target="../media/image73.wmf"/><Relationship Id="rId5" Type="http://schemas.openxmlformats.org/officeDocument/2006/relationships/image" Target="../media/image92.wmf"/><Relationship Id="rId15" Type="http://schemas.openxmlformats.org/officeDocument/2006/relationships/image" Target="../media/image78.wmf"/><Relationship Id="rId10" Type="http://schemas.openxmlformats.org/officeDocument/2006/relationships/image" Target="../media/image7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3281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60270" y="0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algn="r"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AF8F00A-9CC9-4049-BB88-8609C6F463A7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47928"/>
            <a:ext cx="2953281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60270" y="9447928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C30612-1D64-41DC-8A30-E02BAADFF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17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60270" y="0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>
            <a:lvl1pPr algn="r"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CD98B5E-3E0C-4552-B618-3962505B9361}" type="datetimeFigureOut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3638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5" rIns="91613" bIns="4580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2630" y="4724759"/>
            <a:ext cx="5449885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7928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defTabSz="911346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60270" y="9447928"/>
            <a:ext cx="295169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3" rIns="91126" bIns="455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4F136-3DC0-4923-B3C5-C3BEA2951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1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9AF35-A6E1-44A4-A640-75285F6FE950}" type="slidenum">
              <a:rPr lang="ru-RU" altLang="ru-RU" smtClean="0">
                <a:latin typeface="Arial" charset="0"/>
                <a:cs typeface="Arial" charset="0"/>
              </a:rPr>
              <a:pPr/>
              <a:t>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9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9AF35-A6E1-44A4-A640-75285F6FE950}" type="slidenum">
              <a:rPr lang="ru-RU" altLang="ru-RU" smtClean="0">
                <a:latin typeface="Arial" charset="0"/>
                <a:cs typeface="Arial" charset="0"/>
              </a:rPr>
              <a:pPr/>
              <a:t>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9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СтатГрад_13.12.2022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2B29-E9BC-4A03-9601-1EF7BFD8544B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35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СтатГрад_13.12.2022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2B29-E9BC-4A03-9601-1EF7BFD8544B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08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СтатГрад_13.12.2022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2B29-E9BC-4A03-9601-1EF7BFD8544B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56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41E4-A7C9-4CA6-80AC-259383CB2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75D4-0811-4EB2-A90A-8141A650A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95C9-9B90-4C6E-8C99-2742DDEA4C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7588-DE75-4162-B13B-9D8B52E81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0342-8D6A-4B29-8F1C-C5CB71CD2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A011-D00C-483D-A6AA-F8D2BEE42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4D3D-91BC-4DC4-815D-06EF7837A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9394-625B-4D40-BF7B-302018FDB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6C5B-9708-46CC-A758-ABD7A26A6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F87D-6F23-480B-B8E8-62F68C88A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C1C8-96C6-4263-A2F8-0AEB789B5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2D0A-61C5-4FDE-B36E-80485BF88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4EEB-0DA5-404E-AA16-9E4222E5F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4629-4BF1-464E-9930-B2CC27D4E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3F5E-0424-4CB4-96BC-1597154E4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7092-7A1E-4F88-A93C-F42CB300E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FEB8-CAE7-44C2-AB28-3D017C8200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D812-018B-4220-A971-CD4D86628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3F2B-21E5-4CC2-8E8B-03BCBFCC4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4E45-D821-4C29-AE93-6A5E9B36D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3DA4-9564-4590-B0EE-B339B5F47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 userDrawn="1"/>
        </p:nvSpPr>
        <p:spPr bwMode="auto">
          <a:xfrm>
            <a:off x="174625" y="174625"/>
            <a:ext cx="8751888" cy="6472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altLang="ru-RU" sz="2400" smtClean="0">
                <a:solidFill>
                  <a:srgbClr val="00295B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i="0" smtClean="0">
                <a:solidFill>
                  <a:srgbClr val="00295B"/>
                </a:solidFill>
                <a:latin typeface="Arial Unicode MS" panose="020B0604020202020204" pitchFamily="34" charset="-128"/>
              </a:rPr>
              <a:t>                                                     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rgbClr val="00295B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rgbClr val="00295B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2A15-8903-425A-8B3C-B29D50D10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0637-1C67-44C7-84FF-C786C06CC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F573-2B42-4D5F-B143-C46A94BB7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359D-07B3-4570-9C8A-C17382F68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9AE9-FDDC-4292-B17B-A115C5384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3B3E-CD8D-498A-9515-A512C542D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6301-D45E-471D-9CC3-CF35013D4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9DCE-E159-4F8B-A224-6890634BA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66D4-DBF9-4C93-BCF7-4468D5638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19FC-CF87-4D9C-BF5D-BB9CE6EA90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1499-E042-4E92-8DAD-82A0763C7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8A52-C594-473E-B013-17E5E23F3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411E-5F42-4FBB-ABDE-16E74AD78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6AA8-221E-4A06-99A0-1069ED829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15CD-B725-4077-B8A8-A9CA30EE6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398B-AC1D-49E4-B6FC-F424C96F6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BD77-ED42-4884-8A14-84AD3AB75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EAA0-F6E4-4B45-913A-CDBFA400F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5C8F791-DDC9-465F-AA85-08FE1CEF2C6D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A375CF0-82A4-4CF6-B0FD-CAB80EEDA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E1ADB45-7424-45F5-95C9-5E6ABBB09DF6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4DB6A4A-FCAE-49C3-A858-73DDA4C7F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CABF457-CD98-4F2B-B09D-7A426630A473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6C3D08B-6639-45EE-B605-F245D5A44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9D735B8-5481-48C5-B3A3-3149FE6B0FC9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4CBA964-CFAE-4560-AA58-6A49F4F20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A793EA7-68B6-481F-B606-D9C4ACD150D5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C1C13A1-95E7-4733-94EE-3DCDF3276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4C71-DCB2-4639-A721-D04D81B2B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62DB451-CF89-462F-AE97-EDC70DF40916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A5A9094-0B1C-4E2D-A760-E8ACED142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789496D-6E14-48BF-AC18-3C221E3BC1E6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5BB2F46-350F-442E-A285-2A1F55A18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091BE6D-7AF1-4A27-8179-B060C3951C36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1CED896-A478-4373-B4FD-5BF198B2A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1564272-8113-4A86-BCE8-EEA6398C7606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82D64EA-A716-4731-B010-B1FBC6EE60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6CE1251-80F5-489B-A07E-186108BE8085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987D5B5-5722-4D26-B8AB-426D47EC76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803AAFD-9A53-457E-941A-BB57CF36C39C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D4C18DF-AEF6-445B-80AC-4EAD39AAC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17C5-DF2F-4D52-837E-4AA60736F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 userDrawn="1"/>
        </p:nvSpPr>
        <p:spPr bwMode="auto">
          <a:xfrm>
            <a:off x="174625" y="174625"/>
            <a:ext cx="8751888" cy="6472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5400000" scaled="1"/>
          </a:gra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i="0" smtClean="0">
                <a:solidFill>
                  <a:schemeClr val="tx2"/>
                </a:solidFill>
                <a:latin typeface="Arial Unicode MS" panose="020B0604020202020204" pitchFamily="34" charset="-128"/>
              </a:rPr>
              <a:t>                                                     </a:t>
            </a: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i="0" smtClean="0">
              <a:solidFill>
                <a:schemeClr val="tx2"/>
              </a:solidFill>
              <a:latin typeface="Arial Unicode MS" panose="020B0604020202020204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CC26-A07F-49E9-A9CD-BA82A81F2D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2786-46F0-4204-B948-2E37D9AADF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D392-509D-4060-9B0E-DCC1C24FF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i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i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426301-9B40-4EDB-B1A8-D1E297D45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29" r:id="rId1"/>
    <p:sldLayoutId id="2147489928" r:id="rId2"/>
    <p:sldLayoutId id="2147489927" r:id="rId3"/>
    <p:sldLayoutId id="2147489926" r:id="rId4"/>
    <p:sldLayoutId id="2147489925" r:id="rId5"/>
    <p:sldLayoutId id="2147489924" r:id="rId6"/>
    <p:sldLayoutId id="2147489962" r:id="rId7"/>
    <p:sldLayoutId id="2147489923" r:id="rId8"/>
    <p:sldLayoutId id="2147489922" r:id="rId9"/>
    <p:sldLayoutId id="2147489921" r:id="rId10"/>
    <p:sldLayoutId id="21474899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i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i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04E3C9-F9E1-45C5-A28D-23BD83A48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40" r:id="rId1"/>
    <p:sldLayoutId id="2147489939" r:id="rId2"/>
    <p:sldLayoutId id="2147489938" r:id="rId3"/>
    <p:sldLayoutId id="2147489937" r:id="rId4"/>
    <p:sldLayoutId id="2147489936" r:id="rId5"/>
    <p:sldLayoutId id="2147489935" r:id="rId6"/>
    <p:sldLayoutId id="2147489934" r:id="rId7"/>
    <p:sldLayoutId id="2147489933" r:id="rId8"/>
    <p:sldLayoutId id="2147489932" r:id="rId9"/>
    <p:sldLayoutId id="2147489931" r:id="rId10"/>
    <p:sldLayoutId id="21474899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i="0">
                <a:solidFill>
                  <a:srgbClr val="CBF0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i="0">
                <a:solidFill>
                  <a:srgbClr val="00295B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295B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D1D40-4E85-4127-966F-D84B3B7EA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50" r:id="rId1"/>
    <p:sldLayoutId id="2147489949" r:id="rId2"/>
    <p:sldLayoutId id="2147489948" r:id="rId3"/>
    <p:sldLayoutId id="2147489947" r:id="rId4"/>
    <p:sldLayoutId id="2147489946" r:id="rId5"/>
    <p:sldLayoutId id="2147489945" r:id="rId6"/>
    <p:sldLayoutId id="2147489963" r:id="rId7"/>
    <p:sldLayoutId id="2147489944" r:id="rId8"/>
    <p:sldLayoutId id="2147489943" r:id="rId9"/>
    <p:sldLayoutId id="2147489942" r:id="rId10"/>
    <p:sldLayoutId id="21474899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7D4FEA-1FBC-4DA3-8396-F6E40613BF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1" r:id="rId1"/>
    <p:sldLayoutId id="2147489960" r:id="rId2"/>
    <p:sldLayoutId id="2147489959" r:id="rId3"/>
    <p:sldLayoutId id="2147489958" r:id="rId4"/>
    <p:sldLayoutId id="2147489957" r:id="rId5"/>
    <p:sldLayoutId id="2147489956" r:id="rId6"/>
    <p:sldLayoutId id="2147489955" r:id="rId7"/>
    <p:sldLayoutId id="2147489954" r:id="rId8"/>
    <p:sldLayoutId id="2147489953" r:id="rId9"/>
    <p:sldLayoutId id="2147489952" r:id="rId10"/>
    <p:sldLayoutId id="2147489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74EBF1-5021-4E2D-B110-5AAFA989DBCB}" type="datetime1">
              <a:rPr lang="ru-RU"/>
              <a:pPr>
                <a:defRPr/>
              </a:pPr>
              <a:t>22.01.2023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7C367F-9008-4E54-9C7A-4828B3A9D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4" r:id="rId1"/>
    <p:sldLayoutId id="2147489965" r:id="rId2"/>
    <p:sldLayoutId id="2147489966" r:id="rId3"/>
    <p:sldLayoutId id="2147489967" r:id="rId4"/>
    <p:sldLayoutId id="2147489968" r:id="rId5"/>
    <p:sldLayoutId id="2147489969" r:id="rId6"/>
    <p:sldLayoutId id="2147489970" r:id="rId7"/>
    <p:sldLayoutId id="2147489971" r:id="rId8"/>
    <p:sldLayoutId id="2147489972" r:id="rId9"/>
    <p:sldLayoutId id="2147489973" r:id="rId10"/>
    <p:sldLayoutId id="2147489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83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8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90.wmf"/><Relationship Id="rId26" Type="http://schemas.openxmlformats.org/officeDocument/2006/relationships/image" Target="../media/image94.wmf"/><Relationship Id="rId3" Type="http://schemas.openxmlformats.org/officeDocument/2006/relationships/image" Target="../media/image97.png"/><Relationship Id="rId21" Type="http://schemas.openxmlformats.org/officeDocument/2006/relationships/oleObject" Target="../embeddings/oleObject109.bin"/><Relationship Id="rId7" Type="http://schemas.openxmlformats.org/officeDocument/2006/relationships/image" Target="../media/image19.wmf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33" Type="http://schemas.openxmlformats.org/officeDocument/2006/relationships/image" Target="../media/image9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93.wmf"/><Relationship Id="rId32" Type="http://schemas.openxmlformats.org/officeDocument/2006/relationships/oleObject" Target="../embeddings/oleObject114.bin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95.wmf"/><Relationship Id="rId10" Type="http://schemas.openxmlformats.org/officeDocument/2006/relationships/image" Target="../media/image98.png"/><Relationship Id="rId19" Type="http://schemas.openxmlformats.org/officeDocument/2006/relationships/oleObject" Target="../embeddings/oleObject108.bin"/><Relationship Id="rId31" Type="http://schemas.openxmlformats.org/officeDocument/2006/relationships/slide" Target="slide13.xml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86.wmf"/><Relationship Id="rId14" Type="http://schemas.openxmlformats.org/officeDocument/2006/relationships/image" Target="../media/image88.wmf"/><Relationship Id="rId22" Type="http://schemas.openxmlformats.org/officeDocument/2006/relationships/image" Target="../media/image92.wmf"/><Relationship Id="rId27" Type="http://schemas.openxmlformats.org/officeDocument/2006/relationships/oleObject" Target="../embeddings/oleObject112.bin"/><Relationship Id="rId30" Type="http://schemas.openxmlformats.org/officeDocument/2006/relationships/image" Target="../media/image9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22.bin"/><Relationship Id="rId3" Type="http://schemas.openxmlformats.org/officeDocument/2006/relationships/image" Target="../media/image97.png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25.bin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06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95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35.bin"/><Relationship Id="rId34" Type="http://schemas.openxmlformats.org/officeDocument/2006/relationships/image" Target="../media/image9.wmf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33.bin"/><Relationship Id="rId25" Type="http://schemas.openxmlformats.org/officeDocument/2006/relationships/oleObject" Target="../embeddings/oleObject137.bin"/><Relationship Id="rId33" Type="http://schemas.openxmlformats.org/officeDocument/2006/relationships/oleObject" Target="../embeddings/oleObject141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29" Type="http://schemas.openxmlformats.org/officeDocument/2006/relationships/oleObject" Target="../embeddings/oleObject13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0.bin"/><Relationship Id="rId24" Type="http://schemas.openxmlformats.org/officeDocument/2006/relationships/image" Target="../media/image73.wmf"/><Relationship Id="rId32" Type="http://schemas.openxmlformats.org/officeDocument/2006/relationships/image" Target="../media/image78.wmf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oleObject" Target="../embeddings/oleObject136.bin"/><Relationship Id="rId28" Type="http://schemas.openxmlformats.org/officeDocument/2006/relationships/image" Target="../media/image75.wmf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134.bin"/><Relationship Id="rId31" Type="http://schemas.openxmlformats.org/officeDocument/2006/relationships/oleObject" Target="../embeddings/oleObject140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93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138.bin"/><Relationship Id="rId30" Type="http://schemas.openxmlformats.org/officeDocument/2006/relationships/image" Target="../media/image7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47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142.bin"/><Relationship Id="rId21" Type="http://schemas.openxmlformats.org/officeDocument/2006/relationships/oleObject" Target="../embeddings/oleObject151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49.bin"/><Relationship Id="rId25" Type="http://schemas.openxmlformats.org/officeDocument/2006/relationships/oleObject" Target="../embeddings/oleObject153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image" Target="../media/image12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46.bin"/><Relationship Id="rId24" Type="http://schemas.openxmlformats.org/officeDocument/2006/relationships/image" Target="../media/image121.wmf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23" Type="http://schemas.openxmlformats.org/officeDocument/2006/relationships/oleObject" Target="../embeddings/oleObject152.bin"/><Relationship Id="rId28" Type="http://schemas.openxmlformats.org/officeDocument/2006/relationships/oleObject" Target="../embeddings/oleObject155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50.bin"/><Relationship Id="rId31" Type="http://schemas.openxmlformats.org/officeDocument/2006/relationships/image" Target="../media/image12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54.bin"/><Relationship Id="rId30" Type="http://schemas.openxmlformats.org/officeDocument/2006/relationships/oleObject" Target="../embeddings/oleObject15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21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157.bin"/><Relationship Id="rId21" Type="http://schemas.openxmlformats.org/officeDocument/2006/relationships/image" Target="../media/image126.png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6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29.png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image" Target="../media/image128.png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19.wmf"/><Relationship Id="rId22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21.wmf"/><Relationship Id="rId26" Type="http://schemas.openxmlformats.org/officeDocument/2006/relationships/image" Target="../media/image132.wmf"/><Relationship Id="rId3" Type="http://schemas.openxmlformats.org/officeDocument/2006/relationships/oleObject" Target="../embeddings/oleObject167.bin"/><Relationship Id="rId21" Type="http://schemas.openxmlformats.org/officeDocument/2006/relationships/image" Target="../media/image126.png"/><Relationship Id="rId34" Type="http://schemas.openxmlformats.org/officeDocument/2006/relationships/image" Target="../media/image124.wmf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7.bin"/><Relationship Id="rId33" Type="http://schemas.openxmlformats.org/officeDocument/2006/relationships/oleObject" Target="../embeddings/oleObject181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29" Type="http://schemas.openxmlformats.org/officeDocument/2006/relationships/oleObject" Target="../embeddings/oleObject17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31.wmf"/><Relationship Id="rId32" Type="http://schemas.openxmlformats.org/officeDocument/2006/relationships/image" Target="../media/image135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6.bin"/><Relationship Id="rId28" Type="http://schemas.openxmlformats.org/officeDocument/2006/relationships/image" Target="../media/image133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75.bin"/><Relationship Id="rId31" Type="http://schemas.openxmlformats.org/officeDocument/2006/relationships/oleObject" Target="../embeddings/oleObject180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19.wmf"/><Relationship Id="rId22" Type="http://schemas.openxmlformats.org/officeDocument/2006/relationships/image" Target="../media/image128.png"/><Relationship Id="rId27" Type="http://schemas.openxmlformats.org/officeDocument/2006/relationships/oleObject" Target="../embeddings/oleObject178.bin"/><Relationship Id="rId30" Type="http://schemas.openxmlformats.org/officeDocument/2006/relationships/image" Target="../media/image1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39" Type="http://schemas.openxmlformats.org/officeDocument/2006/relationships/oleObject" Target="../embeddings/oleObject199.bin"/><Relationship Id="rId3" Type="http://schemas.openxmlformats.org/officeDocument/2006/relationships/image" Target="../media/image126.png"/><Relationship Id="rId21" Type="http://schemas.openxmlformats.org/officeDocument/2006/relationships/oleObject" Target="../embeddings/oleObject190.bin"/><Relationship Id="rId34" Type="http://schemas.openxmlformats.org/officeDocument/2006/relationships/image" Target="../media/image145.wmf"/><Relationship Id="rId42" Type="http://schemas.openxmlformats.org/officeDocument/2006/relationships/image" Target="../media/image149.wmf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88.bin"/><Relationship Id="rId25" Type="http://schemas.openxmlformats.org/officeDocument/2006/relationships/oleObject" Target="../embeddings/oleObject192.bin"/><Relationship Id="rId33" Type="http://schemas.openxmlformats.org/officeDocument/2006/relationships/oleObject" Target="../embeddings/oleObject196.bin"/><Relationship Id="rId38" Type="http://schemas.openxmlformats.org/officeDocument/2006/relationships/image" Target="../media/image147.wmf"/><Relationship Id="rId46" Type="http://schemas.openxmlformats.org/officeDocument/2006/relationships/image" Target="../media/image124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15.wmf"/><Relationship Id="rId20" Type="http://schemas.openxmlformats.org/officeDocument/2006/relationships/image" Target="../media/image138.wmf"/><Relationship Id="rId29" Type="http://schemas.openxmlformats.org/officeDocument/2006/relationships/oleObject" Target="../embeddings/oleObject194.bin"/><Relationship Id="rId41" Type="http://schemas.openxmlformats.org/officeDocument/2006/relationships/oleObject" Target="../embeddings/oleObject20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85.bin"/><Relationship Id="rId24" Type="http://schemas.openxmlformats.org/officeDocument/2006/relationships/image" Target="../media/image140.wmf"/><Relationship Id="rId32" Type="http://schemas.openxmlformats.org/officeDocument/2006/relationships/image" Target="../media/image144.wmf"/><Relationship Id="rId37" Type="http://schemas.openxmlformats.org/officeDocument/2006/relationships/oleObject" Target="../embeddings/oleObject198.bin"/><Relationship Id="rId40" Type="http://schemas.openxmlformats.org/officeDocument/2006/relationships/image" Target="../media/image148.wmf"/><Relationship Id="rId45" Type="http://schemas.openxmlformats.org/officeDocument/2006/relationships/oleObject" Target="../embeddings/oleObject202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23" Type="http://schemas.openxmlformats.org/officeDocument/2006/relationships/oleObject" Target="../embeddings/oleObject191.bin"/><Relationship Id="rId28" Type="http://schemas.openxmlformats.org/officeDocument/2006/relationships/image" Target="../media/image142.wmf"/><Relationship Id="rId36" Type="http://schemas.openxmlformats.org/officeDocument/2006/relationships/image" Target="../media/image146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89.bin"/><Relationship Id="rId31" Type="http://schemas.openxmlformats.org/officeDocument/2006/relationships/oleObject" Target="../embeddings/oleObject195.bin"/><Relationship Id="rId44" Type="http://schemas.openxmlformats.org/officeDocument/2006/relationships/image" Target="../media/image150.wmf"/><Relationship Id="rId4" Type="http://schemas.openxmlformats.org/officeDocument/2006/relationships/image" Target="../media/image128.png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Relationship Id="rId27" Type="http://schemas.openxmlformats.org/officeDocument/2006/relationships/oleObject" Target="../embeddings/oleObject193.bin"/><Relationship Id="rId30" Type="http://schemas.openxmlformats.org/officeDocument/2006/relationships/image" Target="../media/image143.wmf"/><Relationship Id="rId35" Type="http://schemas.openxmlformats.org/officeDocument/2006/relationships/oleObject" Target="../embeddings/oleObject197.bin"/><Relationship Id="rId43" Type="http://schemas.openxmlformats.org/officeDocument/2006/relationships/oleObject" Target="../embeddings/oleObject20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150.wmf"/><Relationship Id="rId26" Type="http://schemas.openxmlformats.org/officeDocument/2006/relationships/image" Target="../media/image154.wmf"/><Relationship Id="rId3" Type="http://schemas.openxmlformats.org/officeDocument/2006/relationships/image" Target="../media/image126.png"/><Relationship Id="rId21" Type="http://schemas.openxmlformats.org/officeDocument/2006/relationships/oleObject" Target="../embeddings/oleObject211.bin"/><Relationship Id="rId34" Type="http://schemas.openxmlformats.org/officeDocument/2006/relationships/oleObject" Target="../embeddings/oleObject218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209.bin"/><Relationship Id="rId25" Type="http://schemas.openxmlformats.org/officeDocument/2006/relationships/oleObject" Target="../embeddings/oleObject213.bin"/><Relationship Id="rId33" Type="http://schemas.openxmlformats.org/officeDocument/2006/relationships/image" Target="../media/image157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39.wmf"/><Relationship Id="rId20" Type="http://schemas.openxmlformats.org/officeDocument/2006/relationships/image" Target="../media/image151.wmf"/><Relationship Id="rId29" Type="http://schemas.openxmlformats.org/officeDocument/2006/relationships/oleObject" Target="../embeddings/oleObject21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153.wmf"/><Relationship Id="rId32" Type="http://schemas.openxmlformats.org/officeDocument/2006/relationships/oleObject" Target="../embeddings/oleObject217.bin"/><Relationship Id="rId37" Type="http://schemas.openxmlformats.org/officeDocument/2006/relationships/image" Target="../media/image124.wmf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28" Type="http://schemas.openxmlformats.org/officeDocument/2006/relationships/image" Target="../media/image155.wmf"/><Relationship Id="rId36" Type="http://schemas.openxmlformats.org/officeDocument/2006/relationships/oleObject" Target="../embeddings/oleObject219.bin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210.bin"/><Relationship Id="rId31" Type="http://schemas.openxmlformats.org/officeDocument/2006/relationships/image" Target="../media/image156.wmf"/><Relationship Id="rId4" Type="http://schemas.openxmlformats.org/officeDocument/2006/relationships/image" Target="../media/image128.png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35.wmf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214.bin"/><Relationship Id="rId30" Type="http://schemas.openxmlformats.org/officeDocument/2006/relationships/oleObject" Target="../embeddings/oleObject216.bin"/><Relationship Id="rId35" Type="http://schemas.openxmlformats.org/officeDocument/2006/relationships/image" Target="../media/image15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65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29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227.bin"/><Relationship Id="rId25" Type="http://schemas.openxmlformats.org/officeDocument/2006/relationships/oleObject" Target="../embeddings/oleObject231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224.bin"/><Relationship Id="rId24" Type="http://schemas.openxmlformats.org/officeDocument/2006/relationships/image" Target="../media/image168.wmf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23" Type="http://schemas.openxmlformats.org/officeDocument/2006/relationships/oleObject" Target="../embeddings/oleObject230.bin"/><Relationship Id="rId28" Type="http://schemas.openxmlformats.org/officeDocument/2006/relationships/image" Target="../media/image169.wmf"/><Relationship Id="rId10" Type="http://schemas.openxmlformats.org/officeDocument/2006/relationships/image" Target="../media/image161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63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23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238.bin"/><Relationship Id="rId18" Type="http://schemas.openxmlformats.org/officeDocument/2006/relationships/oleObject" Target="../embeddings/oleObject240.bin"/><Relationship Id="rId26" Type="http://schemas.openxmlformats.org/officeDocument/2006/relationships/image" Target="../media/image178.wmf"/><Relationship Id="rId39" Type="http://schemas.openxmlformats.org/officeDocument/2006/relationships/oleObject" Target="../embeddings/oleObject255.bin"/><Relationship Id="rId3" Type="http://schemas.openxmlformats.org/officeDocument/2006/relationships/oleObject" Target="../embeddings/oleObject233.bin"/><Relationship Id="rId21" Type="http://schemas.openxmlformats.org/officeDocument/2006/relationships/oleObject" Target="../embeddings/oleObject242.bin"/><Relationship Id="rId34" Type="http://schemas.openxmlformats.org/officeDocument/2006/relationships/oleObject" Target="../embeddings/oleObject252.bin"/><Relationship Id="rId42" Type="http://schemas.openxmlformats.org/officeDocument/2006/relationships/oleObject" Target="../embeddings/oleObject257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173.wmf"/><Relationship Id="rId17" Type="http://schemas.openxmlformats.org/officeDocument/2006/relationships/image" Target="../media/image127.png"/><Relationship Id="rId25" Type="http://schemas.openxmlformats.org/officeDocument/2006/relationships/oleObject" Target="../embeddings/oleObject245.bin"/><Relationship Id="rId33" Type="http://schemas.openxmlformats.org/officeDocument/2006/relationships/oleObject" Target="../embeddings/oleObject251.bin"/><Relationship Id="rId38" Type="http://schemas.openxmlformats.org/officeDocument/2006/relationships/image" Target="../media/image181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75.wmf"/><Relationship Id="rId20" Type="http://schemas.openxmlformats.org/officeDocument/2006/relationships/oleObject" Target="../embeddings/oleObject241.bin"/><Relationship Id="rId29" Type="http://schemas.openxmlformats.org/officeDocument/2006/relationships/oleObject" Target="../embeddings/oleObject247.bin"/><Relationship Id="rId41" Type="http://schemas.openxmlformats.org/officeDocument/2006/relationships/oleObject" Target="../embeddings/oleObject25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237.bin"/><Relationship Id="rId24" Type="http://schemas.openxmlformats.org/officeDocument/2006/relationships/image" Target="../media/image177.wmf"/><Relationship Id="rId32" Type="http://schemas.openxmlformats.org/officeDocument/2006/relationships/oleObject" Target="../embeddings/oleObject250.bin"/><Relationship Id="rId37" Type="http://schemas.openxmlformats.org/officeDocument/2006/relationships/oleObject" Target="../embeddings/oleObject254.bin"/><Relationship Id="rId40" Type="http://schemas.openxmlformats.org/officeDocument/2006/relationships/image" Target="../media/image182.wmf"/><Relationship Id="rId45" Type="http://schemas.openxmlformats.org/officeDocument/2006/relationships/image" Target="../media/image184.wmf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23" Type="http://schemas.openxmlformats.org/officeDocument/2006/relationships/oleObject" Target="../embeddings/oleObject244.bin"/><Relationship Id="rId28" Type="http://schemas.openxmlformats.org/officeDocument/2006/relationships/image" Target="../media/image179.wmf"/><Relationship Id="rId36" Type="http://schemas.openxmlformats.org/officeDocument/2006/relationships/image" Target="../media/image180.wmf"/><Relationship Id="rId10" Type="http://schemas.openxmlformats.org/officeDocument/2006/relationships/image" Target="../media/image172.wmf"/><Relationship Id="rId19" Type="http://schemas.openxmlformats.org/officeDocument/2006/relationships/image" Target="../media/image176.wmf"/><Relationship Id="rId31" Type="http://schemas.openxmlformats.org/officeDocument/2006/relationships/oleObject" Target="../embeddings/oleObject249.bin"/><Relationship Id="rId44" Type="http://schemas.openxmlformats.org/officeDocument/2006/relationships/oleObject" Target="../embeddings/oleObject25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174.wmf"/><Relationship Id="rId22" Type="http://schemas.openxmlformats.org/officeDocument/2006/relationships/oleObject" Target="../embeddings/oleObject243.bin"/><Relationship Id="rId27" Type="http://schemas.openxmlformats.org/officeDocument/2006/relationships/oleObject" Target="../embeddings/oleObject246.bin"/><Relationship Id="rId30" Type="http://schemas.openxmlformats.org/officeDocument/2006/relationships/oleObject" Target="../embeddings/oleObject248.bin"/><Relationship Id="rId35" Type="http://schemas.openxmlformats.org/officeDocument/2006/relationships/oleObject" Target="../embeddings/oleObject253.bin"/><Relationship Id="rId43" Type="http://schemas.openxmlformats.org/officeDocument/2006/relationships/image" Target="../media/image18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264.bin"/><Relationship Id="rId18" Type="http://schemas.openxmlformats.org/officeDocument/2006/relationships/oleObject" Target="../embeddings/oleObject266.bin"/><Relationship Id="rId26" Type="http://schemas.openxmlformats.org/officeDocument/2006/relationships/oleObject" Target="../embeddings/oleObject270.bin"/><Relationship Id="rId3" Type="http://schemas.openxmlformats.org/officeDocument/2006/relationships/oleObject" Target="../embeddings/oleObject259.bin"/><Relationship Id="rId21" Type="http://schemas.openxmlformats.org/officeDocument/2006/relationships/image" Target="../media/image180.wmf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173.wmf"/><Relationship Id="rId17" Type="http://schemas.openxmlformats.org/officeDocument/2006/relationships/image" Target="../media/image127.png"/><Relationship Id="rId25" Type="http://schemas.openxmlformats.org/officeDocument/2006/relationships/image" Target="../media/image190.wmf"/><Relationship Id="rId33" Type="http://schemas.openxmlformats.org/officeDocument/2006/relationships/image" Target="../media/image194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87.wmf"/><Relationship Id="rId20" Type="http://schemas.openxmlformats.org/officeDocument/2006/relationships/oleObject" Target="../embeddings/oleObject267.bin"/><Relationship Id="rId29" Type="http://schemas.openxmlformats.org/officeDocument/2006/relationships/image" Target="../media/image19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63.bin"/><Relationship Id="rId24" Type="http://schemas.openxmlformats.org/officeDocument/2006/relationships/oleObject" Target="../embeddings/oleObject269.bin"/><Relationship Id="rId32" Type="http://schemas.openxmlformats.org/officeDocument/2006/relationships/oleObject" Target="../embeddings/oleObject273.bin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65.bin"/><Relationship Id="rId23" Type="http://schemas.openxmlformats.org/officeDocument/2006/relationships/image" Target="../media/image189.wmf"/><Relationship Id="rId28" Type="http://schemas.openxmlformats.org/officeDocument/2006/relationships/oleObject" Target="../embeddings/oleObject271.bin"/><Relationship Id="rId10" Type="http://schemas.openxmlformats.org/officeDocument/2006/relationships/image" Target="../media/image172.wmf"/><Relationship Id="rId19" Type="http://schemas.openxmlformats.org/officeDocument/2006/relationships/image" Target="../media/image188.wmf"/><Relationship Id="rId31" Type="http://schemas.openxmlformats.org/officeDocument/2006/relationships/image" Target="../media/image193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262.bin"/><Relationship Id="rId14" Type="http://schemas.openxmlformats.org/officeDocument/2006/relationships/image" Target="../media/image186.wmf"/><Relationship Id="rId22" Type="http://schemas.openxmlformats.org/officeDocument/2006/relationships/oleObject" Target="../embeddings/oleObject268.bin"/><Relationship Id="rId27" Type="http://schemas.openxmlformats.org/officeDocument/2006/relationships/image" Target="../media/image191.wmf"/><Relationship Id="rId30" Type="http://schemas.openxmlformats.org/officeDocument/2006/relationships/oleObject" Target="../embeddings/oleObject2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279.bin"/><Relationship Id="rId18" Type="http://schemas.openxmlformats.org/officeDocument/2006/relationships/image" Target="../media/image179.wmf"/><Relationship Id="rId26" Type="http://schemas.openxmlformats.org/officeDocument/2006/relationships/oleObject" Target="../embeddings/oleObject288.bin"/><Relationship Id="rId39" Type="http://schemas.openxmlformats.org/officeDocument/2006/relationships/oleObject" Target="../embeddings/oleObject295.bin"/><Relationship Id="rId3" Type="http://schemas.openxmlformats.org/officeDocument/2006/relationships/oleObject" Target="../embeddings/oleObject274.bin"/><Relationship Id="rId21" Type="http://schemas.openxmlformats.org/officeDocument/2006/relationships/oleObject" Target="../embeddings/oleObject284.bin"/><Relationship Id="rId34" Type="http://schemas.openxmlformats.org/officeDocument/2006/relationships/image" Target="../media/image196.wmf"/><Relationship Id="rId7" Type="http://schemas.openxmlformats.org/officeDocument/2006/relationships/oleObject" Target="../embeddings/oleObject27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281.bin"/><Relationship Id="rId25" Type="http://schemas.openxmlformats.org/officeDocument/2006/relationships/image" Target="../media/image127.png"/><Relationship Id="rId33" Type="http://schemas.openxmlformats.org/officeDocument/2006/relationships/oleObject" Target="../embeddings/oleObject292.bin"/><Relationship Id="rId38" Type="http://schemas.openxmlformats.org/officeDocument/2006/relationships/image" Target="../media/image198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78.wmf"/><Relationship Id="rId20" Type="http://schemas.openxmlformats.org/officeDocument/2006/relationships/oleObject" Target="../embeddings/oleObject283.bin"/><Relationship Id="rId29" Type="http://schemas.openxmlformats.org/officeDocument/2006/relationships/oleObject" Target="../embeddings/oleObject290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278.bin"/><Relationship Id="rId24" Type="http://schemas.openxmlformats.org/officeDocument/2006/relationships/oleObject" Target="../embeddings/oleObject287.bin"/><Relationship Id="rId32" Type="http://schemas.openxmlformats.org/officeDocument/2006/relationships/image" Target="../media/image195.wmf"/><Relationship Id="rId37" Type="http://schemas.openxmlformats.org/officeDocument/2006/relationships/oleObject" Target="../embeddings/oleObject294.bin"/><Relationship Id="rId40" Type="http://schemas.openxmlformats.org/officeDocument/2006/relationships/image" Target="../media/image199.wmf"/><Relationship Id="rId5" Type="http://schemas.openxmlformats.org/officeDocument/2006/relationships/oleObject" Target="../embeddings/oleObject275.bin"/><Relationship Id="rId15" Type="http://schemas.openxmlformats.org/officeDocument/2006/relationships/oleObject" Target="../embeddings/oleObject280.bin"/><Relationship Id="rId23" Type="http://schemas.openxmlformats.org/officeDocument/2006/relationships/oleObject" Target="../embeddings/oleObject286.bin"/><Relationship Id="rId28" Type="http://schemas.openxmlformats.org/officeDocument/2006/relationships/oleObject" Target="../embeddings/oleObject289.bin"/><Relationship Id="rId36" Type="http://schemas.openxmlformats.org/officeDocument/2006/relationships/image" Target="../media/image197.wmf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282.bin"/><Relationship Id="rId31" Type="http://schemas.openxmlformats.org/officeDocument/2006/relationships/oleObject" Target="../embeddings/oleObject291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277.bin"/><Relationship Id="rId14" Type="http://schemas.openxmlformats.org/officeDocument/2006/relationships/image" Target="../media/image177.wmf"/><Relationship Id="rId22" Type="http://schemas.openxmlformats.org/officeDocument/2006/relationships/oleObject" Target="../embeddings/oleObject285.bin"/><Relationship Id="rId27" Type="http://schemas.openxmlformats.org/officeDocument/2006/relationships/image" Target="../media/image182.wmf"/><Relationship Id="rId30" Type="http://schemas.openxmlformats.org/officeDocument/2006/relationships/image" Target="../media/image184.wmf"/><Relationship Id="rId35" Type="http://schemas.openxmlformats.org/officeDocument/2006/relationships/oleObject" Target="../embeddings/oleObject2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301.bin"/><Relationship Id="rId18" Type="http://schemas.openxmlformats.org/officeDocument/2006/relationships/image" Target="../media/image204.wmf"/><Relationship Id="rId3" Type="http://schemas.openxmlformats.org/officeDocument/2006/relationships/oleObject" Target="../embeddings/oleObject296.bin"/><Relationship Id="rId21" Type="http://schemas.openxmlformats.org/officeDocument/2006/relationships/oleObject" Target="../embeddings/oleObject305.bin"/><Relationship Id="rId7" Type="http://schemas.openxmlformats.org/officeDocument/2006/relationships/oleObject" Target="../embeddings/oleObject298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303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03.wmf"/><Relationship Id="rId20" Type="http://schemas.openxmlformats.org/officeDocument/2006/relationships/image" Target="../media/image20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300.bin"/><Relationship Id="rId24" Type="http://schemas.openxmlformats.org/officeDocument/2006/relationships/image" Target="../media/image207.wmf"/><Relationship Id="rId5" Type="http://schemas.openxmlformats.org/officeDocument/2006/relationships/oleObject" Target="../embeddings/oleObject297.bin"/><Relationship Id="rId15" Type="http://schemas.openxmlformats.org/officeDocument/2006/relationships/oleObject" Target="../embeddings/oleObject302.bin"/><Relationship Id="rId23" Type="http://schemas.openxmlformats.org/officeDocument/2006/relationships/oleObject" Target="../embeddings/oleObject306.bin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304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299.bin"/><Relationship Id="rId14" Type="http://schemas.openxmlformats.org/officeDocument/2006/relationships/image" Target="../media/image202.wmf"/><Relationship Id="rId22" Type="http://schemas.openxmlformats.org/officeDocument/2006/relationships/image" Target="../media/image2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312.bin"/><Relationship Id="rId18" Type="http://schemas.openxmlformats.org/officeDocument/2006/relationships/image" Target="../media/image158.wmf"/><Relationship Id="rId3" Type="http://schemas.openxmlformats.org/officeDocument/2006/relationships/oleObject" Target="../embeddings/oleObject307.bin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314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08.wmf"/><Relationship Id="rId20" Type="http://schemas.openxmlformats.org/officeDocument/2006/relationships/image" Target="../media/image20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311.bin"/><Relationship Id="rId5" Type="http://schemas.openxmlformats.org/officeDocument/2006/relationships/oleObject" Target="../embeddings/oleObject308.bin"/><Relationship Id="rId15" Type="http://schemas.openxmlformats.org/officeDocument/2006/relationships/oleObject" Target="../embeddings/oleObject313.bin"/><Relationship Id="rId10" Type="http://schemas.openxmlformats.org/officeDocument/2006/relationships/image" Target="../media/image194.wmf"/><Relationship Id="rId19" Type="http://schemas.openxmlformats.org/officeDocument/2006/relationships/oleObject" Target="../embeddings/oleObject315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20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oleObject" Target="../embeddings/oleObject321.bin"/><Relationship Id="rId18" Type="http://schemas.openxmlformats.org/officeDocument/2006/relationships/image" Target="../media/image217.wmf"/><Relationship Id="rId26" Type="http://schemas.openxmlformats.org/officeDocument/2006/relationships/image" Target="../media/image221.wmf"/><Relationship Id="rId3" Type="http://schemas.openxmlformats.org/officeDocument/2006/relationships/oleObject" Target="../embeddings/oleObject316.bin"/><Relationship Id="rId21" Type="http://schemas.openxmlformats.org/officeDocument/2006/relationships/oleObject" Target="../embeddings/oleObject325.bin"/><Relationship Id="rId34" Type="http://schemas.openxmlformats.org/officeDocument/2006/relationships/image" Target="../media/image225.wmf"/><Relationship Id="rId7" Type="http://schemas.openxmlformats.org/officeDocument/2006/relationships/oleObject" Target="../embeddings/oleObject318.bin"/><Relationship Id="rId12" Type="http://schemas.openxmlformats.org/officeDocument/2006/relationships/image" Target="../media/image214.wmf"/><Relationship Id="rId17" Type="http://schemas.openxmlformats.org/officeDocument/2006/relationships/oleObject" Target="../embeddings/oleObject323.bin"/><Relationship Id="rId25" Type="http://schemas.openxmlformats.org/officeDocument/2006/relationships/oleObject" Target="../embeddings/oleObject327.bin"/><Relationship Id="rId33" Type="http://schemas.openxmlformats.org/officeDocument/2006/relationships/oleObject" Target="../embeddings/oleObject331.bin"/><Relationship Id="rId38" Type="http://schemas.openxmlformats.org/officeDocument/2006/relationships/image" Target="../media/image227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16.wmf"/><Relationship Id="rId20" Type="http://schemas.openxmlformats.org/officeDocument/2006/relationships/image" Target="../media/image218.wmf"/><Relationship Id="rId29" Type="http://schemas.openxmlformats.org/officeDocument/2006/relationships/oleObject" Target="../embeddings/oleObject329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320.bin"/><Relationship Id="rId24" Type="http://schemas.openxmlformats.org/officeDocument/2006/relationships/image" Target="../media/image220.wmf"/><Relationship Id="rId32" Type="http://schemas.openxmlformats.org/officeDocument/2006/relationships/image" Target="../media/image224.wmf"/><Relationship Id="rId37" Type="http://schemas.openxmlformats.org/officeDocument/2006/relationships/oleObject" Target="../embeddings/oleObject333.bin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2.bin"/><Relationship Id="rId23" Type="http://schemas.openxmlformats.org/officeDocument/2006/relationships/oleObject" Target="../embeddings/oleObject326.bin"/><Relationship Id="rId28" Type="http://schemas.openxmlformats.org/officeDocument/2006/relationships/image" Target="../media/image222.wmf"/><Relationship Id="rId36" Type="http://schemas.openxmlformats.org/officeDocument/2006/relationships/image" Target="../media/image226.wmf"/><Relationship Id="rId10" Type="http://schemas.openxmlformats.org/officeDocument/2006/relationships/image" Target="../media/image213.wmf"/><Relationship Id="rId19" Type="http://schemas.openxmlformats.org/officeDocument/2006/relationships/oleObject" Target="../embeddings/oleObject324.bin"/><Relationship Id="rId31" Type="http://schemas.openxmlformats.org/officeDocument/2006/relationships/oleObject" Target="../embeddings/oleObject330.bin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319.bin"/><Relationship Id="rId14" Type="http://schemas.openxmlformats.org/officeDocument/2006/relationships/image" Target="../media/image215.wmf"/><Relationship Id="rId22" Type="http://schemas.openxmlformats.org/officeDocument/2006/relationships/image" Target="../media/image219.wmf"/><Relationship Id="rId27" Type="http://schemas.openxmlformats.org/officeDocument/2006/relationships/oleObject" Target="../embeddings/oleObject328.bin"/><Relationship Id="rId30" Type="http://schemas.openxmlformats.org/officeDocument/2006/relationships/image" Target="../media/image223.wmf"/><Relationship Id="rId35" Type="http://schemas.openxmlformats.org/officeDocument/2006/relationships/oleObject" Target="../embeddings/oleObject332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2.wmf"/><Relationship Id="rId18" Type="http://schemas.openxmlformats.org/officeDocument/2006/relationships/oleObject" Target="../embeddings/oleObject341.bin"/><Relationship Id="rId26" Type="http://schemas.openxmlformats.org/officeDocument/2006/relationships/oleObject" Target="../embeddings/oleObject345.bin"/><Relationship Id="rId39" Type="http://schemas.openxmlformats.org/officeDocument/2006/relationships/image" Target="../media/image245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6.wmf"/><Relationship Id="rId34" Type="http://schemas.openxmlformats.org/officeDocument/2006/relationships/oleObject" Target="../embeddings/oleObject349.bin"/><Relationship Id="rId42" Type="http://schemas.openxmlformats.org/officeDocument/2006/relationships/oleObject" Target="../embeddings/oleObject353.bin"/><Relationship Id="rId47" Type="http://schemas.openxmlformats.org/officeDocument/2006/relationships/image" Target="../media/image249.wmf"/><Relationship Id="rId50" Type="http://schemas.openxmlformats.org/officeDocument/2006/relationships/oleObject" Target="../embeddings/oleObject357.bin"/><Relationship Id="rId7" Type="http://schemas.openxmlformats.org/officeDocument/2006/relationships/image" Target="../media/image229.wmf"/><Relationship Id="rId12" Type="http://schemas.openxmlformats.org/officeDocument/2006/relationships/oleObject" Target="../embeddings/oleObject338.bin"/><Relationship Id="rId17" Type="http://schemas.openxmlformats.org/officeDocument/2006/relationships/image" Target="../media/image234.wmf"/><Relationship Id="rId25" Type="http://schemas.openxmlformats.org/officeDocument/2006/relationships/image" Target="../media/image238.wmf"/><Relationship Id="rId33" Type="http://schemas.openxmlformats.org/officeDocument/2006/relationships/image" Target="../media/image242.wmf"/><Relationship Id="rId38" Type="http://schemas.openxmlformats.org/officeDocument/2006/relationships/oleObject" Target="../embeddings/oleObject351.bin"/><Relationship Id="rId46" Type="http://schemas.openxmlformats.org/officeDocument/2006/relationships/oleObject" Target="../embeddings/oleObject355.bin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340.bin"/><Relationship Id="rId20" Type="http://schemas.openxmlformats.org/officeDocument/2006/relationships/oleObject" Target="../embeddings/oleObject342.bin"/><Relationship Id="rId29" Type="http://schemas.openxmlformats.org/officeDocument/2006/relationships/image" Target="../media/image240.wmf"/><Relationship Id="rId41" Type="http://schemas.openxmlformats.org/officeDocument/2006/relationships/image" Target="../media/image246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5.bin"/><Relationship Id="rId11" Type="http://schemas.openxmlformats.org/officeDocument/2006/relationships/image" Target="../media/image231.wmf"/><Relationship Id="rId24" Type="http://schemas.openxmlformats.org/officeDocument/2006/relationships/oleObject" Target="../embeddings/oleObject344.bin"/><Relationship Id="rId32" Type="http://schemas.openxmlformats.org/officeDocument/2006/relationships/oleObject" Target="../embeddings/oleObject348.bin"/><Relationship Id="rId37" Type="http://schemas.openxmlformats.org/officeDocument/2006/relationships/image" Target="../media/image244.wmf"/><Relationship Id="rId40" Type="http://schemas.openxmlformats.org/officeDocument/2006/relationships/oleObject" Target="../embeddings/oleObject352.bin"/><Relationship Id="rId45" Type="http://schemas.openxmlformats.org/officeDocument/2006/relationships/image" Target="../media/image248.wmf"/><Relationship Id="rId5" Type="http://schemas.openxmlformats.org/officeDocument/2006/relationships/image" Target="../media/image228.wmf"/><Relationship Id="rId15" Type="http://schemas.openxmlformats.org/officeDocument/2006/relationships/image" Target="../media/image233.wmf"/><Relationship Id="rId23" Type="http://schemas.openxmlformats.org/officeDocument/2006/relationships/image" Target="../media/image237.wmf"/><Relationship Id="rId28" Type="http://schemas.openxmlformats.org/officeDocument/2006/relationships/oleObject" Target="../embeddings/oleObject346.bin"/><Relationship Id="rId36" Type="http://schemas.openxmlformats.org/officeDocument/2006/relationships/oleObject" Target="../embeddings/oleObject350.bin"/><Relationship Id="rId49" Type="http://schemas.openxmlformats.org/officeDocument/2006/relationships/image" Target="../media/image250.wmf"/><Relationship Id="rId10" Type="http://schemas.openxmlformats.org/officeDocument/2006/relationships/oleObject" Target="../embeddings/oleObject337.bin"/><Relationship Id="rId19" Type="http://schemas.openxmlformats.org/officeDocument/2006/relationships/image" Target="../media/image235.wmf"/><Relationship Id="rId31" Type="http://schemas.openxmlformats.org/officeDocument/2006/relationships/image" Target="../media/image241.wmf"/><Relationship Id="rId44" Type="http://schemas.openxmlformats.org/officeDocument/2006/relationships/oleObject" Target="../embeddings/oleObject354.bin"/><Relationship Id="rId4" Type="http://schemas.openxmlformats.org/officeDocument/2006/relationships/oleObject" Target="../embeddings/oleObject334.bin"/><Relationship Id="rId9" Type="http://schemas.openxmlformats.org/officeDocument/2006/relationships/image" Target="../media/image230.wmf"/><Relationship Id="rId14" Type="http://schemas.openxmlformats.org/officeDocument/2006/relationships/oleObject" Target="../embeddings/oleObject339.bin"/><Relationship Id="rId22" Type="http://schemas.openxmlformats.org/officeDocument/2006/relationships/oleObject" Target="../embeddings/oleObject343.bin"/><Relationship Id="rId27" Type="http://schemas.openxmlformats.org/officeDocument/2006/relationships/image" Target="../media/image239.wmf"/><Relationship Id="rId30" Type="http://schemas.openxmlformats.org/officeDocument/2006/relationships/oleObject" Target="../embeddings/oleObject347.bin"/><Relationship Id="rId35" Type="http://schemas.openxmlformats.org/officeDocument/2006/relationships/image" Target="../media/image243.wmf"/><Relationship Id="rId43" Type="http://schemas.openxmlformats.org/officeDocument/2006/relationships/image" Target="../media/image247.wmf"/><Relationship Id="rId48" Type="http://schemas.openxmlformats.org/officeDocument/2006/relationships/oleObject" Target="../embeddings/oleObject356.bin"/><Relationship Id="rId8" Type="http://schemas.openxmlformats.org/officeDocument/2006/relationships/oleObject" Target="../embeddings/oleObject336.bin"/><Relationship Id="rId51" Type="http://schemas.openxmlformats.org/officeDocument/2006/relationships/image" Target="../media/image251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365.bin"/><Relationship Id="rId26" Type="http://schemas.openxmlformats.org/officeDocument/2006/relationships/oleObject" Target="../embeddings/oleObject369.bin"/><Relationship Id="rId39" Type="http://schemas.openxmlformats.org/officeDocument/2006/relationships/image" Target="../media/image262.wmf"/><Relationship Id="rId21" Type="http://schemas.openxmlformats.org/officeDocument/2006/relationships/image" Target="../media/image254.wmf"/><Relationship Id="rId34" Type="http://schemas.openxmlformats.org/officeDocument/2006/relationships/oleObject" Target="../embeddings/oleObject373.bin"/><Relationship Id="rId42" Type="http://schemas.openxmlformats.org/officeDocument/2006/relationships/oleObject" Target="../embeddings/oleObject377.bin"/><Relationship Id="rId47" Type="http://schemas.openxmlformats.org/officeDocument/2006/relationships/image" Target="../media/image266.wmf"/><Relationship Id="rId50" Type="http://schemas.openxmlformats.org/officeDocument/2006/relationships/oleObject" Target="../embeddings/oleObject381.bin"/><Relationship Id="rId55" Type="http://schemas.openxmlformats.org/officeDocument/2006/relationships/image" Target="../media/image270.wmf"/><Relationship Id="rId63" Type="http://schemas.openxmlformats.org/officeDocument/2006/relationships/image" Target="../media/image274.wmf"/><Relationship Id="rId68" Type="http://schemas.openxmlformats.org/officeDocument/2006/relationships/image" Target="../media/image276.wmf"/><Relationship Id="rId76" Type="http://schemas.openxmlformats.org/officeDocument/2006/relationships/oleObject" Target="../embeddings/oleObject395.bin"/><Relationship Id="rId7" Type="http://schemas.openxmlformats.org/officeDocument/2006/relationships/image" Target="../media/image228.wmf"/><Relationship Id="rId71" Type="http://schemas.openxmlformats.org/officeDocument/2006/relationships/oleObject" Target="../embeddings/oleObject392.bin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364.bin"/><Relationship Id="rId29" Type="http://schemas.openxmlformats.org/officeDocument/2006/relationships/image" Target="../media/image258.wmf"/><Relationship Id="rId11" Type="http://schemas.openxmlformats.org/officeDocument/2006/relationships/image" Target="../media/image230.wmf"/><Relationship Id="rId24" Type="http://schemas.openxmlformats.org/officeDocument/2006/relationships/oleObject" Target="../embeddings/oleObject368.bin"/><Relationship Id="rId32" Type="http://schemas.openxmlformats.org/officeDocument/2006/relationships/oleObject" Target="../embeddings/oleObject372.bin"/><Relationship Id="rId37" Type="http://schemas.openxmlformats.org/officeDocument/2006/relationships/image" Target="../media/image169.wmf"/><Relationship Id="rId40" Type="http://schemas.openxmlformats.org/officeDocument/2006/relationships/oleObject" Target="../embeddings/oleObject376.bin"/><Relationship Id="rId45" Type="http://schemas.openxmlformats.org/officeDocument/2006/relationships/image" Target="../media/image265.wmf"/><Relationship Id="rId53" Type="http://schemas.openxmlformats.org/officeDocument/2006/relationships/image" Target="../media/image269.wmf"/><Relationship Id="rId58" Type="http://schemas.openxmlformats.org/officeDocument/2006/relationships/oleObject" Target="../embeddings/oleObject385.bin"/><Relationship Id="rId66" Type="http://schemas.openxmlformats.org/officeDocument/2006/relationships/image" Target="../media/image275.wmf"/><Relationship Id="rId74" Type="http://schemas.openxmlformats.org/officeDocument/2006/relationships/image" Target="../media/image279.wmf"/><Relationship Id="rId5" Type="http://schemas.openxmlformats.org/officeDocument/2006/relationships/image" Target="../media/image252.wmf"/><Relationship Id="rId15" Type="http://schemas.openxmlformats.org/officeDocument/2006/relationships/image" Target="../media/image241.wmf"/><Relationship Id="rId23" Type="http://schemas.openxmlformats.org/officeDocument/2006/relationships/image" Target="../media/image255.wmf"/><Relationship Id="rId28" Type="http://schemas.openxmlformats.org/officeDocument/2006/relationships/oleObject" Target="../embeddings/oleObject370.bin"/><Relationship Id="rId36" Type="http://schemas.openxmlformats.org/officeDocument/2006/relationships/oleObject" Target="../embeddings/oleObject374.bin"/><Relationship Id="rId49" Type="http://schemas.openxmlformats.org/officeDocument/2006/relationships/image" Target="../media/image267.wmf"/><Relationship Id="rId57" Type="http://schemas.openxmlformats.org/officeDocument/2006/relationships/image" Target="../media/image271.wmf"/><Relationship Id="rId61" Type="http://schemas.openxmlformats.org/officeDocument/2006/relationships/image" Target="../media/image273.wmf"/><Relationship Id="rId10" Type="http://schemas.openxmlformats.org/officeDocument/2006/relationships/oleObject" Target="../embeddings/oleObject361.bin"/><Relationship Id="rId19" Type="http://schemas.openxmlformats.org/officeDocument/2006/relationships/image" Target="../media/image253.wmf"/><Relationship Id="rId31" Type="http://schemas.openxmlformats.org/officeDocument/2006/relationships/image" Target="../media/image259.wmf"/><Relationship Id="rId44" Type="http://schemas.openxmlformats.org/officeDocument/2006/relationships/oleObject" Target="../embeddings/oleObject378.bin"/><Relationship Id="rId52" Type="http://schemas.openxmlformats.org/officeDocument/2006/relationships/oleObject" Target="../embeddings/oleObject382.bin"/><Relationship Id="rId60" Type="http://schemas.openxmlformats.org/officeDocument/2006/relationships/oleObject" Target="../embeddings/oleObject386.bin"/><Relationship Id="rId65" Type="http://schemas.openxmlformats.org/officeDocument/2006/relationships/oleObject" Target="../embeddings/oleObject389.bin"/><Relationship Id="rId73" Type="http://schemas.openxmlformats.org/officeDocument/2006/relationships/oleObject" Target="../embeddings/oleObject393.bin"/><Relationship Id="rId4" Type="http://schemas.openxmlformats.org/officeDocument/2006/relationships/oleObject" Target="../embeddings/oleObject358.bin"/><Relationship Id="rId9" Type="http://schemas.openxmlformats.org/officeDocument/2006/relationships/image" Target="../media/image229.wmf"/><Relationship Id="rId14" Type="http://schemas.openxmlformats.org/officeDocument/2006/relationships/oleObject" Target="../embeddings/oleObject363.bin"/><Relationship Id="rId22" Type="http://schemas.openxmlformats.org/officeDocument/2006/relationships/oleObject" Target="../embeddings/oleObject367.bin"/><Relationship Id="rId27" Type="http://schemas.openxmlformats.org/officeDocument/2006/relationships/image" Target="../media/image257.wmf"/><Relationship Id="rId30" Type="http://schemas.openxmlformats.org/officeDocument/2006/relationships/oleObject" Target="../embeddings/oleObject371.bin"/><Relationship Id="rId35" Type="http://schemas.openxmlformats.org/officeDocument/2006/relationships/image" Target="../media/image261.wmf"/><Relationship Id="rId43" Type="http://schemas.openxmlformats.org/officeDocument/2006/relationships/image" Target="../media/image264.wmf"/><Relationship Id="rId48" Type="http://schemas.openxmlformats.org/officeDocument/2006/relationships/oleObject" Target="../embeddings/oleObject380.bin"/><Relationship Id="rId56" Type="http://schemas.openxmlformats.org/officeDocument/2006/relationships/oleObject" Target="../embeddings/oleObject384.bin"/><Relationship Id="rId64" Type="http://schemas.openxmlformats.org/officeDocument/2006/relationships/oleObject" Target="../embeddings/oleObject388.bin"/><Relationship Id="rId69" Type="http://schemas.openxmlformats.org/officeDocument/2006/relationships/oleObject" Target="../embeddings/oleObject391.bin"/><Relationship Id="rId8" Type="http://schemas.openxmlformats.org/officeDocument/2006/relationships/oleObject" Target="../embeddings/oleObject360.bin"/><Relationship Id="rId51" Type="http://schemas.openxmlformats.org/officeDocument/2006/relationships/image" Target="../media/image268.wmf"/><Relationship Id="rId72" Type="http://schemas.openxmlformats.org/officeDocument/2006/relationships/image" Target="../media/image278.wmf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362.bin"/><Relationship Id="rId17" Type="http://schemas.openxmlformats.org/officeDocument/2006/relationships/image" Target="../media/image243.wmf"/><Relationship Id="rId25" Type="http://schemas.openxmlformats.org/officeDocument/2006/relationships/image" Target="../media/image256.wmf"/><Relationship Id="rId33" Type="http://schemas.openxmlformats.org/officeDocument/2006/relationships/image" Target="../media/image260.wmf"/><Relationship Id="rId38" Type="http://schemas.openxmlformats.org/officeDocument/2006/relationships/oleObject" Target="../embeddings/oleObject375.bin"/><Relationship Id="rId46" Type="http://schemas.openxmlformats.org/officeDocument/2006/relationships/oleObject" Target="../embeddings/oleObject379.bin"/><Relationship Id="rId59" Type="http://schemas.openxmlformats.org/officeDocument/2006/relationships/image" Target="../media/image272.wmf"/><Relationship Id="rId67" Type="http://schemas.openxmlformats.org/officeDocument/2006/relationships/oleObject" Target="../embeddings/oleObject390.bin"/><Relationship Id="rId20" Type="http://schemas.openxmlformats.org/officeDocument/2006/relationships/oleObject" Target="../embeddings/oleObject366.bin"/><Relationship Id="rId41" Type="http://schemas.openxmlformats.org/officeDocument/2006/relationships/image" Target="../media/image263.wmf"/><Relationship Id="rId54" Type="http://schemas.openxmlformats.org/officeDocument/2006/relationships/oleObject" Target="../embeddings/oleObject383.bin"/><Relationship Id="rId62" Type="http://schemas.openxmlformats.org/officeDocument/2006/relationships/oleObject" Target="../embeddings/oleObject387.bin"/><Relationship Id="rId70" Type="http://schemas.openxmlformats.org/officeDocument/2006/relationships/image" Target="../media/image277.wmf"/><Relationship Id="rId75" Type="http://schemas.openxmlformats.org/officeDocument/2006/relationships/oleObject" Target="../embeddings/oleObject3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8.bin"/><Relationship Id="rId13" Type="http://schemas.openxmlformats.org/officeDocument/2006/relationships/image" Target="../media/image241.wmf"/><Relationship Id="rId18" Type="http://schemas.openxmlformats.org/officeDocument/2006/relationships/oleObject" Target="../embeddings/oleObject40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80.wmf"/><Relationship Id="rId7" Type="http://schemas.openxmlformats.org/officeDocument/2006/relationships/image" Target="../media/image229.wmf"/><Relationship Id="rId12" Type="http://schemas.openxmlformats.org/officeDocument/2006/relationships/oleObject" Target="../embeddings/oleObject400.bin"/><Relationship Id="rId17" Type="http://schemas.openxmlformats.org/officeDocument/2006/relationships/image" Target="../media/image253.wmf"/><Relationship Id="rId25" Type="http://schemas.openxmlformats.org/officeDocument/2006/relationships/image" Target="../media/image282.w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402.bin"/><Relationship Id="rId20" Type="http://schemas.openxmlformats.org/officeDocument/2006/relationships/oleObject" Target="../embeddings/oleObject4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97.bin"/><Relationship Id="rId11" Type="http://schemas.openxmlformats.org/officeDocument/2006/relationships/image" Target="../media/image240.wmf"/><Relationship Id="rId24" Type="http://schemas.openxmlformats.org/officeDocument/2006/relationships/oleObject" Target="../embeddings/oleObject406.bin"/><Relationship Id="rId5" Type="http://schemas.openxmlformats.org/officeDocument/2006/relationships/image" Target="../media/image228.wmf"/><Relationship Id="rId15" Type="http://schemas.openxmlformats.org/officeDocument/2006/relationships/image" Target="../media/image243.wmf"/><Relationship Id="rId23" Type="http://schemas.openxmlformats.org/officeDocument/2006/relationships/image" Target="../media/image281.wmf"/><Relationship Id="rId10" Type="http://schemas.openxmlformats.org/officeDocument/2006/relationships/oleObject" Target="../embeddings/oleObject399.bin"/><Relationship Id="rId19" Type="http://schemas.openxmlformats.org/officeDocument/2006/relationships/image" Target="../media/image254.wmf"/><Relationship Id="rId4" Type="http://schemas.openxmlformats.org/officeDocument/2006/relationships/oleObject" Target="../embeddings/oleObject396.bin"/><Relationship Id="rId9" Type="http://schemas.openxmlformats.org/officeDocument/2006/relationships/image" Target="../media/image230.wmf"/><Relationship Id="rId14" Type="http://schemas.openxmlformats.org/officeDocument/2006/relationships/oleObject" Target="../embeddings/oleObject401.bin"/><Relationship Id="rId22" Type="http://schemas.openxmlformats.org/officeDocument/2006/relationships/oleObject" Target="../embeddings/oleObject40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7.wmf"/><Relationship Id="rId18" Type="http://schemas.openxmlformats.org/officeDocument/2006/relationships/oleObject" Target="../embeddings/oleObject414.bin"/><Relationship Id="rId26" Type="http://schemas.openxmlformats.org/officeDocument/2006/relationships/oleObject" Target="../embeddings/oleObject418.bin"/><Relationship Id="rId39" Type="http://schemas.openxmlformats.org/officeDocument/2006/relationships/image" Target="../media/image300.wmf"/><Relationship Id="rId21" Type="http://schemas.openxmlformats.org/officeDocument/2006/relationships/image" Target="../media/image291.wmf"/><Relationship Id="rId34" Type="http://schemas.openxmlformats.org/officeDocument/2006/relationships/oleObject" Target="../embeddings/oleObject422.bin"/><Relationship Id="rId42" Type="http://schemas.openxmlformats.org/officeDocument/2006/relationships/oleObject" Target="../embeddings/oleObject426.bin"/><Relationship Id="rId47" Type="http://schemas.openxmlformats.org/officeDocument/2006/relationships/image" Target="../media/image304.wmf"/><Relationship Id="rId50" Type="http://schemas.openxmlformats.org/officeDocument/2006/relationships/oleObject" Target="../embeddings/oleObject430.bin"/><Relationship Id="rId55" Type="http://schemas.openxmlformats.org/officeDocument/2006/relationships/image" Target="../media/image308.wmf"/><Relationship Id="rId7" Type="http://schemas.openxmlformats.org/officeDocument/2006/relationships/image" Target="../media/image284.wmf"/><Relationship Id="rId12" Type="http://schemas.openxmlformats.org/officeDocument/2006/relationships/oleObject" Target="../embeddings/oleObject411.bin"/><Relationship Id="rId17" Type="http://schemas.openxmlformats.org/officeDocument/2006/relationships/image" Target="../media/image289.wmf"/><Relationship Id="rId25" Type="http://schemas.openxmlformats.org/officeDocument/2006/relationships/image" Target="../media/image293.wmf"/><Relationship Id="rId33" Type="http://schemas.openxmlformats.org/officeDocument/2006/relationships/image" Target="../media/image297.wmf"/><Relationship Id="rId38" Type="http://schemas.openxmlformats.org/officeDocument/2006/relationships/oleObject" Target="../embeddings/oleObject424.bin"/><Relationship Id="rId46" Type="http://schemas.openxmlformats.org/officeDocument/2006/relationships/oleObject" Target="../embeddings/oleObject428.bin"/><Relationship Id="rId59" Type="http://schemas.openxmlformats.org/officeDocument/2006/relationships/image" Target="../media/image310.w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413.bin"/><Relationship Id="rId20" Type="http://schemas.openxmlformats.org/officeDocument/2006/relationships/oleObject" Target="../embeddings/oleObject415.bin"/><Relationship Id="rId29" Type="http://schemas.openxmlformats.org/officeDocument/2006/relationships/image" Target="../media/image295.wmf"/><Relationship Id="rId41" Type="http://schemas.openxmlformats.org/officeDocument/2006/relationships/image" Target="../media/image301.wmf"/><Relationship Id="rId54" Type="http://schemas.openxmlformats.org/officeDocument/2006/relationships/oleObject" Target="../embeddings/oleObject432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8.bin"/><Relationship Id="rId11" Type="http://schemas.openxmlformats.org/officeDocument/2006/relationships/image" Target="../media/image286.wmf"/><Relationship Id="rId24" Type="http://schemas.openxmlformats.org/officeDocument/2006/relationships/oleObject" Target="../embeddings/oleObject417.bin"/><Relationship Id="rId32" Type="http://schemas.openxmlformats.org/officeDocument/2006/relationships/oleObject" Target="../embeddings/oleObject421.bin"/><Relationship Id="rId37" Type="http://schemas.openxmlformats.org/officeDocument/2006/relationships/image" Target="../media/image299.wmf"/><Relationship Id="rId40" Type="http://schemas.openxmlformats.org/officeDocument/2006/relationships/oleObject" Target="../embeddings/oleObject425.bin"/><Relationship Id="rId45" Type="http://schemas.openxmlformats.org/officeDocument/2006/relationships/image" Target="../media/image303.wmf"/><Relationship Id="rId53" Type="http://schemas.openxmlformats.org/officeDocument/2006/relationships/image" Target="../media/image307.wmf"/><Relationship Id="rId58" Type="http://schemas.openxmlformats.org/officeDocument/2006/relationships/oleObject" Target="../embeddings/oleObject434.bin"/><Relationship Id="rId5" Type="http://schemas.openxmlformats.org/officeDocument/2006/relationships/image" Target="../media/image39.png"/><Relationship Id="rId15" Type="http://schemas.openxmlformats.org/officeDocument/2006/relationships/image" Target="../media/image288.wmf"/><Relationship Id="rId23" Type="http://schemas.openxmlformats.org/officeDocument/2006/relationships/image" Target="../media/image292.wmf"/><Relationship Id="rId28" Type="http://schemas.openxmlformats.org/officeDocument/2006/relationships/oleObject" Target="../embeddings/oleObject419.bin"/><Relationship Id="rId36" Type="http://schemas.openxmlformats.org/officeDocument/2006/relationships/oleObject" Target="../embeddings/oleObject423.bin"/><Relationship Id="rId49" Type="http://schemas.openxmlformats.org/officeDocument/2006/relationships/image" Target="../media/image305.wmf"/><Relationship Id="rId57" Type="http://schemas.openxmlformats.org/officeDocument/2006/relationships/image" Target="../media/image309.wmf"/><Relationship Id="rId10" Type="http://schemas.openxmlformats.org/officeDocument/2006/relationships/oleObject" Target="../embeddings/oleObject410.bin"/><Relationship Id="rId19" Type="http://schemas.openxmlformats.org/officeDocument/2006/relationships/image" Target="../media/image290.wmf"/><Relationship Id="rId31" Type="http://schemas.openxmlformats.org/officeDocument/2006/relationships/image" Target="../media/image296.wmf"/><Relationship Id="rId44" Type="http://schemas.openxmlformats.org/officeDocument/2006/relationships/oleObject" Target="../embeddings/oleObject427.bin"/><Relationship Id="rId52" Type="http://schemas.openxmlformats.org/officeDocument/2006/relationships/oleObject" Target="../embeddings/oleObject431.bin"/><Relationship Id="rId60" Type="http://schemas.openxmlformats.org/officeDocument/2006/relationships/oleObject" Target="../embeddings/oleObject435.bin"/><Relationship Id="rId4" Type="http://schemas.openxmlformats.org/officeDocument/2006/relationships/image" Target="../media/image283.wmf"/><Relationship Id="rId9" Type="http://schemas.openxmlformats.org/officeDocument/2006/relationships/image" Target="../media/image285.wmf"/><Relationship Id="rId14" Type="http://schemas.openxmlformats.org/officeDocument/2006/relationships/oleObject" Target="../embeddings/oleObject412.bin"/><Relationship Id="rId22" Type="http://schemas.openxmlformats.org/officeDocument/2006/relationships/oleObject" Target="../embeddings/oleObject416.bin"/><Relationship Id="rId27" Type="http://schemas.openxmlformats.org/officeDocument/2006/relationships/image" Target="../media/image294.wmf"/><Relationship Id="rId30" Type="http://schemas.openxmlformats.org/officeDocument/2006/relationships/oleObject" Target="../embeddings/oleObject420.bin"/><Relationship Id="rId35" Type="http://schemas.openxmlformats.org/officeDocument/2006/relationships/image" Target="../media/image298.wmf"/><Relationship Id="rId43" Type="http://schemas.openxmlformats.org/officeDocument/2006/relationships/image" Target="../media/image302.wmf"/><Relationship Id="rId48" Type="http://schemas.openxmlformats.org/officeDocument/2006/relationships/oleObject" Target="../embeddings/oleObject429.bin"/><Relationship Id="rId56" Type="http://schemas.openxmlformats.org/officeDocument/2006/relationships/oleObject" Target="../embeddings/oleObject433.bin"/><Relationship Id="rId8" Type="http://schemas.openxmlformats.org/officeDocument/2006/relationships/oleObject" Target="../embeddings/oleObject409.bin"/><Relationship Id="rId51" Type="http://schemas.openxmlformats.org/officeDocument/2006/relationships/image" Target="../media/image306.wmf"/><Relationship Id="rId3" Type="http://schemas.openxmlformats.org/officeDocument/2006/relationships/oleObject" Target="../embeddings/oleObject407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1.bin"/><Relationship Id="rId18" Type="http://schemas.openxmlformats.org/officeDocument/2006/relationships/image" Target="../media/image315.wmf"/><Relationship Id="rId26" Type="http://schemas.openxmlformats.org/officeDocument/2006/relationships/oleObject" Target="../embeddings/oleObject448.bin"/><Relationship Id="rId39" Type="http://schemas.openxmlformats.org/officeDocument/2006/relationships/image" Target="../media/image325.wmf"/><Relationship Id="rId21" Type="http://schemas.openxmlformats.org/officeDocument/2006/relationships/image" Target="../media/image316.wmf"/><Relationship Id="rId34" Type="http://schemas.openxmlformats.org/officeDocument/2006/relationships/oleObject" Target="../embeddings/oleObject452.bin"/><Relationship Id="rId42" Type="http://schemas.openxmlformats.org/officeDocument/2006/relationships/oleObject" Target="../embeddings/oleObject456.bin"/><Relationship Id="rId47" Type="http://schemas.openxmlformats.org/officeDocument/2006/relationships/image" Target="../media/image329.wmf"/><Relationship Id="rId50" Type="http://schemas.openxmlformats.org/officeDocument/2006/relationships/oleObject" Target="../embeddings/oleObject460.bin"/><Relationship Id="rId55" Type="http://schemas.openxmlformats.org/officeDocument/2006/relationships/image" Target="../media/image333.wmf"/><Relationship Id="rId7" Type="http://schemas.openxmlformats.org/officeDocument/2006/relationships/oleObject" Target="../embeddings/oleObject438.bin"/><Relationship Id="rId12" Type="http://schemas.openxmlformats.org/officeDocument/2006/relationships/image" Target="../media/image297.wmf"/><Relationship Id="rId17" Type="http://schemas.openxmlformats.org/officeDocument/2006/relationships/oleObject" Target="../embeddings/oleObject443.bin"/><Relationship Id="rId25" Type="http://schemas.openxmlformats.org/officeDocument/2006/relationships/image" Target="../media/image318.wmf"/><Relationship Id="rId33" Type="http://schemas.openxmlformats.org/officeDocument/2006/relationships/image" Target="../media/image322.wmf"/><Relationship Id="rId38" Type="http://schemas.openxmlformats.org/officeDocument/2006/relationships/oleObject" Target="../embeddings/oleObject454.bin"/><Relationship Id="rId46" Type="http://schemas.openxmlformats.org/officeDocument/2006/relationships/oleObject" Target="../embeddings/oleObject458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14.wmf"/><Relationship Id="rId20" Type="http://schemas.openxmlformats.org/officeDocument/2006/relationships/oleObject" Target="../embeddings/oleObject445.bin"/><Relationship Id="rId29" Type="http://schemas.openxmlformats.org/officeDocument/2006/relationships/image" Target="../media/image320.wmf"/><Relationship Id="rId41" Type="http://schemas.openxmlformats.org/officeDocument/2006/relationships/image" Target="../media/image326.wmf"/><Relationship Id="rId54" Type="http://schemas.openxmlformats.org/officeDocument/2006/relationships/oleObject" Target="../embeddings/oleObject462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4.wmf"/><Relationship Id="rId11" Type="http://schemas.openxmlformats.org/officeDocument/2006/relationships/oleObject" Target="../embeddings/oleObject440.bin"/><Relationship Id="rId24" Type="http://schemas.openxmlformats.org/officeDocument/2006/relationships/oleObject" Target="../embeddings/oleObject447.bin"/><Relationship Id="rId32" Type="http://schemas.openxmlformats.org/officeDocument/2006/relationships/oleObject" Target="../embeddings/oleObject451.bin"/><Relationship Id="rId37" Type="http://schemas.openxmlformats.org/officeDocument/2006/relationships/image" Target="../media/image324.wmf"/><Relationship Id="rId40" Type="http://schemas.openxmlformats.org/officeDocument/2006/relationships/oleObject" Target="../embeddings/oleObject455.bin"/><Relationship Id="rId45" Type="http://schemas.openxmlformats.org/officeDocument/2006/relationships/image" Target="../media/image328.wmf"/><Relationship Id="rId53" Type="http://schemas.openxmlformats.org/officeDocument/2006/relationships/image" Target="../media/image332.wmf"/><Relationship Id="rId5" Type="http://schemas.openxmlformats.org/officeDocument/2006/relationships/oleObject" Target="../embeddings/oleObject437.bin"/><Relationship Id="rId15" Type="http://schemas.openxmlformats.org/officeDocument/2006/relationships/oleObject" Target="../embeddings/oleObject442.bin"/><Relationship Id="rId23" Type="http://schemas.openxmlformats.org/officeDocument/2006/relationships/image" Target="../media/image317.wmf"/><Relationship Id="rId28" Type="http://schemas.openxmlformats.org/officeDocument/2006/relationships/oleObject" Target="../embeddings/oleObject449.bin"/><Relationship Id="rId36" Type="http://schemas.openxmlformats.org/officeDocument/2006/relationships/oleObject" Target="../embeddings/oleObject453.bin"/><Relationship Id="rId49" Type="http://schemas.openxmlformats.org/officeDocument/2006/relationships/image" Target="../media/image330.wmf"/><Relationship Id="rId10" Type="http://schemas.openxmlformats.org/officeDocument/2006/relationships/image" Target="../media/image312.wmf"/><Relationship Id="rId19" Type="http://schemas.openxmlformats.org/officeDocument/2006/relationships/oleObject" Target="../embeddings/oleObject444.bin"/><Relationship Id="rId31" Type="http://schemas.openxmlformats.org/officeDocument/2006/relationships/image" Target="../media/image321.wmf"/><Relationship Id="rId44" Type="http://schemas.openxmlformats.org/officeDocument/2006/relationships/oleObject" Target="../embeddings/oleObject457.bin"/><Relationship Id="rId52" Type="http://schemas.openxmlformats.org/officeDocument/2006/relationships/oleObject" Target="../embeddings/oleObject461.bin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439.bin"/><Relationship Id="rId14" Type="http://schemas.openxmlformats.org/officeDocument/2006/relationships/image" Target="../media/image313.wmf"/><Relationship Id="rId22" Type="http://schemas.openxmlformats.org/officeDocument/2006/relationships/oleObject" Target="../embeddings/oleObject446.bin"/><Relationship Id="rId27" Type="http://schemas.openxmlformats.org/officeDocument/2006/relationships/image" Target="../media/image319.wmf"/><Relationship Id="rId30" Type="http://schemas.openxmlformats.org/officeDocument/2006/relationships/oleObject" Target="../embeddings/oleObject450.bin"/><Relationship Id="rId35" Type="http://schemas.openxmlformats.org/officeDocument/2006/relationships/image" Target="../media/image323.wmf"/><Relationship Id="rId43" Type="http://schemas.openxmlformats.org/officeDocument/2006/relationships/image" Target="../media/image327.wmf"/><Relationship Id="rId48" Type="http://schemas.openxmlformats.org/officeDocument/2006/relationships/oleObject" Target="../embeddings/oleObject459.bin"/><Relationship Id="rId8" Type="http://schemas.openxmlformats.org/officeDocument/2006/relationships/image" Target="../media/image311.wmf"/><Relationship Id="rId51" Type="http://schemas.openxmlformats.org/officeDocument/2006/relationships/image" Target="../media/image331.wmf"/><Relationship Id="rId3" Type="http://schemas.openxmlformats.org/officeDocument/2006/relationships/oleObject" Target="../embeddings/oleObject4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13" Type="http://schemas.openxmlformats.org/officeDocument/2006/relationships/oleObject" Target="../embeddings/oleObject468.bin"/><Relationship Id="rId18" Type="http://schemas.openxmlformats.org/officeDocument/2006/relationships/image" Target="../media/image334.wmf"/><Relationship Id="rId26" Type="http://schemas.openxmlformats.org/officeDocument/2006/relationships/image" Target="../media/image338.wmf"/><Relationship Id="rId39" Type="http://schemas.openxmlformats.org/officeDocument/2006/relationships/oleObject" Target="../embeddings/oleObject481.bin"/><Relationship Id="rId3" Type="http://schemas.openxmlformats.org/officeDocument/2006/relationships/oleObject" Target="../embeddings/oleObject463.bin"/><Relationship Id="rId21" Type="http://schemas.openxmlformats.org/officeDocument/2006/relationships/oleObject" Target="../embeddings/oleObject472.bin"/><Relationship Id="rId34" Type="http://schemas.openxmlformats.org/officeDocument/2006/relationships/image" Target="../media/image342.wmf"/><Relationship Id="rId7" Type="http://schemas.openxmlformats.org/officeDocument/2006/relationships/oleObject" Target="../embeddings/oleObject465.bin"/><Relationship Id="rId12" Type="http://schemas.openxmlformats.org/officeDocument/2006/relationships/image" Target="../media/image298.wmf"/><Relationship Id="rId17" Type="http://schemas.openxmlformats.org/officeDocument/2006/relationships/oleObject" Target="../embeddings/oleObject470.bin"/><Relationship Id="rId25" Type="http://schemas.openxmlformats.org/officeDocument/2006/relationships/oleObject" Target="../embeddings/oleObject474.bin"/><Relationship Id="rId33" Type="http://schemas.openxmlformats.org/officeDocument/2006/relationships/oleObject" Target="../embeddings/oleObject478.bin"/><Relationship Id="rId38" Type="http://schemas.openxmlformats.org/officeDocument/2006/relationships/image" Target="../media/image344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00.wmf"/><Relationship Id="rId20" Type="http://schemas.openxmlformats.org/officeDocument/2006/relationships/image" Target="../media/image335.wmf"/><Relationship Id="rId29" Type="http://schemas.openxmlformats.org/officeDocument/2006/relationships/oleObject" Target="../embeddings/oleObject476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84.wmf"/><Relationship Id="rId11" Type="http://schemas.openxmlformats.org/officeDocument/2006/relationships/oleObject" Target="../embeddings/oleObject467.bin"/><Relationship Id="rId24" Type="http://schemas.openxmlformats.org/officeDocument/2006/relationships/image" Target="../media/image337.wmf"/><Relationship Id="rId32" Type="http://schemas.openxmlformats.org/officeDocument/2006/relationships/image" Target="../media/image341.wmf"/><Relationship Id="rId37" Type="http://schemas.openxmlformats.org/officeDocument/2006/relationships/oleObject" Target="../embeddings/oleObject480.bin"/><Relationship Id="rId40" Type="http://schemas.openxmlformats.org/officeDocument/2006/relationships/image" Target="../media/image345.wmf"/><Relationship Id="rId5" Type="http://schemas.openxmlformats.org/officeDocument/2006/relationships/oleObject" Target="../embeddings/oleObject464.bin"/><Relationship Id="rId15" Type="http://schemas.openxmlformats.org/officeDocument/2006/relationships/oleObject" Target="../embeddings/oleObject469.bin"/><Relationship Id="rId23" Type="http://schemas.openxmlformats.org/officeDocument/2006/relationships/oleObject" Target="../embeddings/oleObject473.bin"/><Relationship Id="rId28" Type="http://schemas.openxmlformats.org/officeDocument/2006/relationships/image" Target="../media/image339.wmf"/><Relationship Id="rId36" Type="http://schemas.openxmlformats.org/officeDocument/2006/relationships/image" Target="../media/image343.wmf"/><Relationship Id="rId10" Type="http://schemas.openxmlformats.org/officeDocument/2006/relationships/image" Target="../media/image286.wmf"/><Relationship Id="rId19" Type="http://schemas.openxmlformats.org/officeDocument/2006/relationships/oleObject" Target="../embeddings/oleObject471.bin"/><Relationship Id="rId31" Type="http://schemas.openxmlformats.org/officeDocument/2006/relationships/oleObject" Target="../embeddings/oleObject477.bin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466.bin"/><Relationship Id="rId14" Type="http://schemas.openxmlformats.org/officeDocument/2006/relationships/image" Target="../media/image299.wmf"/><Relationship Id="rId22" Type="http://schemas.openxmlformats.org/officeDocument/2006/relationships/image" Target="../media/image336.wmf"/><Relationship Id="rId27" Type="http://schemas.openxmlformats.org/officeDocument/2006/relationships/oleObject" Target="../embeddings/oleObject475.bin"/><Relationship Id="rId30" Type="http://schemas.openxmlformats.org/officeDocument/2006/relationships/image" Target="../media/image340.wmf"/><Relationship Id="rId35" Type="http://schemas.openxmlformats.org/officeDocument/2006/relationships/oleObject" Target="../embeddings/oleObject479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7.bin"/><Relationship Id="rId18" Type="http://schemas.openxmlformats.org/officeDocument/2006/relationships/oleObject" Target="../embeddings/oleObject489.bin"/><Relationship Id="rId26" Type="http://schemas.openxmlformats.org/officeDocument/2006/relationships/oleObject" Target="../embeddings/oleObject495.bin"/><Relationship Id="rId39" Type="http://schemas.openxmlformats.org/officeDocument/2006/relationships/image" Target="../media/image354.wmf"/><Relationship Id="rId3" Type="http://schemas.openxmlformats.org/officeDocument/2006/relationships/oleObject" Target="../embeddings/oleObject482.bin"/><Relationship Id="rId21" Type="http://schemas.openxmlformats.org/officeDocument/2006/relationships/oleObject" Target="../embeddings/oleObject492.bin"/><Relationship Id="rId34" Type="http://schemas.openxmlformats.org/officeDocument/2006/relationships/oleObject" Target="../embeddings/oleObject499.bin"/><Relationship Id="rId42" Type="http://schemas.openxmlformats.org/officeDocument/2006/relationships/oleObject" Target="../embeddings/oleObject503.bin"/><Relationship Id="rId47" Type="http://schemas.openxmlformats.org/officeDocument/2006/relationships/image" Target="../media/image358.wmf"/><Relationship Id="rId7" Type="http://schemas.openxmlformats.org/officeDocument/2006/relationships/oleObject" Target="../embeddings/oleObject484.bin"/><Relationship Id="rId12" Type="http://schemas.openxmlformats.org/officeDocument/2006/relationships/image" Target="../media/image339.wmf"/><Relationship Id="rId17" Type="http://schemas.openxmlformats.org/officeDocument/2006/relationships/image" Target="../media/image359.png"/><Relationship Id="rId25" Type="http://schemas.openxmlformats.org/officeDocument/2006/relationships/image" Target="../media/image347.wmf"/><Relationship Id="rId33" Type="http://schemas.openxmlformats.org/officeDocument/2006/relationships/image" Target="../media/image351.wmf"/><Relationship Id="rId38" Type="http://schemas.openxmlformats.org/officeDocument/2006/relationships/oleObject" Target="../embeddings/oleObject501.bin"/><Relationship Id="rId46" Type="http://schemas.openxmlformats.org/officeDocument/2006/relationships/oleObject" Target="../embeddings/oleObject505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45.wmf"/><Relationship Id="rId20" Type="http://schemas.openxmlformats.org/officeDocument/2006/relationships/oleObject" Target="../embeddings/oleObject491.bin"/><Relationship Id="rId29" Type="http://schemas.openxmlformats.org/officeDocument/2006/relationships/image" Target="../media/image349.wmf"/><Relationship Id="rId41" Type="http://schemas.openxmlformats.org/officeDocument/2006/relationships/image" Target="../media/image35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4.wmf"/><Relationship Id="rId11" Type="http://schemas.openxmlformats.org/officeDocument/2006/relationships/oleObject" Target="../embeddings/oleObject486.bin"/><Relationship Id="rId24" Type="http://schemas.openxmlformats.org/officeDocument/2006/relationships/oleObject" Target="../embeddings/oleObject494.bin"/><Relationship Id="rId32" Type="http://schemas.openxmlformats.org/officeDocument/2006/relationships/oleObject" Target="../embeddings/oleObject498.bin"/><Relationship Id="rId37" Type="http://schemas.openxmlformats.org/officeDocument/2006/relationships/image" Target="../media/image353.wmf"/><Relationship Id="rId40" Type="http://schemas.openxmlformats.org/officeDocument/2006/relationships/oleObject" Target="../embeddings/oleObject502.bin"/><Relationship Id="rId45" Type="http://schemas.openxmlformats.org/officeDocument/2006/relationships/image" Target="../media/image357.wmf"/><Relationship Id="rId5" Type="http://schemas.openxmlformats.org/officeDocument/2006/relationships/oleObject" Target="../embeddings/oleObject483.bin"/><Relationship Id="rId15" Type="http://schemas.openxmlformats.org/officeDocument/2006/relationships/oleObject" Target="../embeddings/oleObject488.bin"/><Relationship Id="rId23" Type="http://schemas.openxmlformats.org/officeDocument/2006/relationships/image" Target="../media/image346.wmf"/><Relationship Id="rId28" Type="http://schemas.openxmlformats.org/officeDocument/2006/relationships/oleObject" Target="../embeddings/oleObject496.bin"/><Relationship Id="rId36" Type="http://schemas.openxmlformats.org/officeDocument/2006/relationships/oleObject" Target="../embeddings/oleObject500.bin"/><Relationship Id="rId49" Type="http://schemas.openxmlformats.org/officeDocument/2006/relationships/image" Target="../media/image333.wmf"/><Relationship Id="rId10" Type="http://schemas.openxmlformats.org/officeDocument/2006/relationships/image" Target="../media/image338.wmf"/><Relationship Id="rId19" Type="http://schemas.openxmlformats.org/officeDocument/2006/relationships/oleObject" Target="../embeddings/oleObject490.bin"/><Relationship Id="rId31" Type="http://schemas.openxmlformats.org/officeDocument/2006/relationships/image" Target="../media/image350.wmf"/><Relationship Id="rId44" Type="http://schemas.openxmlformats.org/officeDocument/2006/relationships/oleObject" Target="../embeddings/oleObject504.bin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485.bin"/><Relationship Id="rId14" Type="http://schemas.openxmlformats.org/officeDocument/2006/relationships/image" Target="../media/image344.wmf"/><Relationship Id="rId22" Type="http://schemas.openxmlformats.org/officeDocument/2006/relationships/oleObject" Target="../embeddings/oleObject493.bin"/><Relationship Id="rId27" Type="http://schemas.openxmlformats.org/officeDocument/2006/relationships/image" Target="../media/image348.wmf"/><Relationship Id="rId30" Type="http://schemas.openxmlformats.org/officeDocument/2006/relationships/oleObject" Target="../embeddings/oleObject497.bin"/><Relationship Id="rId35" Type="http://schemas.openxmlformats.org/officeDocument/2006/relationships/image" Target="../media/image352.wmf"/><Relationship Id="rId43" Type="http://schemas.openxmlformats.org/officeDocument/2006/relationships/image" Target="../media/image356.wmf"/><Relationship Id="rId48" Type="http://schemas.openxmlformats.org/officeDocument/2006/relationships/oleObject" Target="../embeddings/oleObject506.bin"/><Relationship Id="rId8" Type="http://schemas.openxmlformats.org/officeDocument/2006/relationships/image" Target="../media/image29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6.wmf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31.wmf"/><Relationship Id="rId55" Type="http://schemas.openxmlformats.org/officeDocument/2006/relationships/oleObject" Target="../embeddings/oleObject27.bin"/><Relationship Id="rId63" Type="http://schemas.openxmlformats.org/officeDocument/2006/relationships/image" Target="../media/image37.w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1.wmf"/><Relationship Id="rId41" Type="http://schemas.openxmlformats.org/officeDocument/2006/relationships/image" Target="../media/image27.wmf"/><Relationship Id="rId54" Type="http://schemas.openxmlformats.org/officeDocument/2006/relationships/image" Target="../media/image33.wmf"/><Relationship Id="rId62" Type="http://schemas.openxmlformats.org/officeDocument/2006/relationships/oleObject" Target="../embeddings/oleObject3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5.w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9.wmf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35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61" Type="http://schemas.openxmlformats.org/officeDocument/2006/relationships/oleObject" Target="../embeddings/oleObject3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4" Type="http://schemas.openxmlformats.org/officeDocument/2006/relationships/oleObject" Target="../embeddings/oleObject21.bin"/><Relationship Id="rId52" Type="http://schemas.openxmlformats.org/officeDocument/2006/relationships/image" Target="../media/image32.wmf"/><Relationship Id="rId60" Type="http://schemas.openxmlformats.org/officeDocument/2006/relationships/image" Target="../media/image3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4.wmf"/><Relationship Id="rId43" Type="http://schemas.openxmlformats.org/officeDocument/2006/relationships/image" Target="../media/image28.wmf"/><Relationship Id="rId48" Type="http://schemas.openxmlformats.org/officeDocument/2006/relationships/image" Target="../media/image30.wmf"/><Relationship Id="rId56" Type="http://schemas.openxmlformats.org/officeDocument/2006/relationships/image" Target="../media/image34.wmf"/><Relationship Id="rId64" Type="http://schemas.openxmlformats.org/officeDocument/2006/relationships/image" Target="../media/image39.png"/><Relationship Id="rId8" Type="http://schemas.openxmlformats.org/officeDocument/2006/relationships/oleObject" Target="../embeddings/oleObject3.bin"/><Relationship Id="rId51" Type="http://schemas.openxmlformats.org/officeDocument/2006/relationships/oleObject" Target="../embeddings/oleObject25.bin"/><Relationship Id="rId3" Type="http://schemas.openxmlformats.org/officeDocument/2006/relationships/image" Target="../media/image38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59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9" Type="http://schemas.openxmlformats.org/officeDocument/2006/relationships/image" Target="../media/image52.wmf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48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38" Type="http://schemas.openxmlformats.org/officeDocument/2006/relationships/oleObject" Target="../embeddings/oleObject50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47.wmf"/><Relationship Id="rId41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6.bin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37" Type="http://schemas.openxmlformats.org/officeDocument/2006/relationships/image" Target="../media/image51.wmf"/><Relationship Id="rId40" Type="http://schemas.openxmlformats.org/officeDocument/2006/relationships/oleObject" Target="../embeddings/oleObject51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5.bin"/><Relationship Id="rId36" Type="http://schemas.openxmlformats.org/officeDocument/2006/relationships/oleObject" Target="../embeddings/oleObject49.bin"/><Relationship Id="rId10" Type="http://schemas.openxmlformats.org/officeDocument/2006/relationships/image" Target="../media/image21.wmf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46.bin"/><Relationship Id="rId35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3.wmf"/><Relationship Id="rId26" Type="http://schemas.openxmlformats.org/officeDocument/2006/relationships/image" Target="../media/image56.wmf"/><Relationship Id="rId39" Type="http://schemas.openxmlformats.org/officeDocument/2006/relationships/oleObject" Target="../embeddings/oleObject70.bin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59.wmf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60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43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55.wmf"/><Relationship Id="rId32" Type="http://schemas.openxmlformats.org/officeDocument/2006/relationships/image" Target="../media/image52.wmf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9.w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57.wmf"/><Relationship Id="rId36" Type="http://schemas.openxmlformats.org/officeDocument/2006/relationships/image" Target="../media/image44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2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58.wmf"/><Relationship Id="rId35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9" Type="http://schemas.openxmlformats.org/officeDocument/2006/relationships/oleObject" Target="../embeddings/oleObject89.bin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74.wmf"/><Relationship Id="rId42" Type="http://schemas.openxmlformats.org/officeDocument/2006/relationships/image" Target="../media/image78.wmf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38" Type="http://schemas.openxmlformats.org/officeDocument/2006/relationships/image" Target="../media/image76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84.bin"/><Relationship Id="rId41" Type="http://schemas.openxmlformats.org/officeDocument/2006/relationships/oleObject" Target="../embeddings/oleObject9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37" Type="http://schemas.openxmlformats.org/officeDocument/2006/relationships/oleObject" Target="../embeddings/oleObject88.bin"/><Relationship Id="rId40" Type="http://schemas.openxmlformats.org/officeDocument/2006/relationships/image" Target="../media/image77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71.wmf"/><Relationship Id="rId36" Type="http://schemas.openxmlformats.org/officeDocument/2006/relationships/image" Target="../media/image75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4" Type="http://schemas.openxmlformats.org/officeDocument/2006/relationships/image" Target="../media/image9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72.wmf"/><Relationship Id="rId35" Type="http://schemas.openxmlformats.org/officeDocument/2006/relationships/oleObject" Target="../embeddings/oleObject87.bin"/><Relationship Id="rId43" Type="http://schemas.openxmlformats.org/officeDocument/2006/relationships/oleObject" Target="../embeddings/oleObject9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318089" y="2009274"/>
            <a:ext cx="59324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20006097" algn="ctr" rotWithShape="0">
              <a:srgbClr val="0099CC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 с параметрами</a:t>
            </a:r>
          </a:p>
        </p:txBody>
      </p:sp>
      <p:pic>
        <p:nvPicPr>
          <p:cNvPr id="64515" name="Picture 147" descr="MCj04343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5721" y="4452661"/>
            <a:ext cx="140493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WordArt 148"/>
          <p:cNvSpPr>
            <a:spLocks noChangeArrowheads="1" noChangeShapeType="1" noTextEdit="1"/>
          </p:cNvSpPr>
          <p:nvPr/>
        </p:nvSpPr>
        <p:spPr bwMode="auto">
          <a:xfrm rot="-1152264">
            <a:off x="3342733" y="4789211"/>
            <a:ext cx="285750" cy="17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Georgia"/>
              </a:rPr>
              <a:t>?</a:t>
            </a:r>
          </a:p>
        </p:txBody>
      </p:sp>
      <p:sp>
        <p:nvSpPr>
          <p:cNvPr id="64517" name="WordArt 149"/>
          <p:cNvSpPr>
            <a:spLocks noChangeArrowheads="1" noChangeShapeType="1" noTextEdit="1"/>
          </p:cNvSpPr>
          <p:nvPr/>
        </p:nvSpPr>
        <p:spPr bwMode="auto">
          <a:xfrm>
            <a:off x="3650708" y="4619349"/>
            <a:ext cx="255588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Georgia"/>
              </a:rPr>
              <a:t>?</a:t>
            </a:r>
          </a:p>
        </p:txBody>
      </p:sp>
      <p:sp>
        <p:nvSpPr>
          <p:cNvPr id="64518" name="WordArt 150"/>
          <p:cNvSpPr>
            <a:spLocks noChangeArrowheads="1" noChangeShapeType="1" noTextEdit="1"/>
          </p:cNvSpPr>
          <p:nvPr/>
        </p:nvSpPr>
        <p:spPr bwMode="auto">
          <a:xfrm rot="1619180">
            <a:off x="3820571" y="4820961"/>
            <a:ext cx="227012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Georgia"/>
              </a:rPr>
              <a:t>?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1006" y="949508"/>
            <a:ext cx="2119532" cy="211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op+log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"/>
            <a:ext cx="7391400" cy="9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15127" y="4865412"/>
            <a:ext cx="3780263" cy="1379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Ковардакова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Валентиновна,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учитель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86"/>
          <p:cNvGraphicFramePr>
            <a:graphicFrameLocks noChangeAspect="1"/>
          </p:cNvGraphicFramePr>
          <p:nvPr/>
        </p:nvGraphicFramePr>
        <p:xfrm>
          <a:off x="114300" y="1628775"/>
          <a:ext cx="2863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6" name="Equation" r:id="rId3" imgW="1612900" imgH="279400" progId="Equation.DSMT4">
                  <p:embed/>
                </p:oleObj>
              </mc:Choice>
              <mc:Fallback>
                <p:oleObj name="Equation" r:id="rId3" imgW="1612900" imgH="27940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628775"/>
                        <a:ext cx="28638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87"/>
          <p:cNvGraphicFramePr>
            <a:graphicFrameLocks noChangeAspect="1"/>
          </p:cNvGraphicFramePr>
          <p:nvPr/>
        </p:nvGraphicFramePr>
        <p:xfrm>
          <a:off x="481013" y="2095500"/>
          <a:ext cx="1173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7" name="Equation" r:id="rId5" imgW="660113" imgH="253890" progId="Equation.DSMT4">
                  <p:embed/>
                </p:oleObj>
              </mc:Choice>
              <mc:Fallback>
                <p:oleObj name="Equation" r:id="rId5" imgW="660113" imgH="25389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095500"/>
                        <a:ext cx="11731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88"/>
          <p:cNvGraphicFramePr>
            <a:graphicFrameLocks noChangeAspect="1"/>
          </p:cNvGraphicFramePr>
          <p:nvPr/>
        </p:nvGraphicFramePr>
        <p:xfrm>
          <a:off x="481013" y="2552700"/>
          <a:ext cx="9255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8" name="Equation" r:id="rId7" imgW="520474" imgH="190417" progId="Equation.DSMT4">
                  <p:embed/>
                </p:oleObj>
              </mc:Choice>
              <mc:Fallback>
                <p:oleObj name="Equation" r:id="rId7" imgW="520474" imgH="190417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552700"/>
                        <a:ext cx="9255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89"/>
          <p:cNvGraphicFramePr>
            <a:graphicFrameLocks noChangeAspect="1"/>
          </p:cNvGraphicFramePr>
          <p:nvPr/>
        </p:nvGraphicFramePr>
        <p:xfrm>
          <a:off x="106363" y="3138488"/>
          <a:ext cx="23447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9" name="Equation" r:id="rId9" imgW="1320800" imgH="228600" progId="Equation.DSMT4">
                  <p:embed/>
                </p:oleObj>
              </mc:Choice>
              <mc:Fallback>
                <p:oleObj name="Equation" r:id="rId9" imgW="1320800" imgH="2286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138488"/>
                        <a:ext cx="234473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90"/>
          <p:cNvGraphicFramePr>
            <a:graphicFrameLocks noChangeAspect="1"/>
          </p:cNvGraphicFramePr>
          <p:nvPr/>
        </p:nvGraphicFramePr>
        <p:xfrm>
          <a:off x="473075" y="3517900"/>
          <a:ext cx="2278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0" name="Equation" r:id="rId11" imgW="1282700" imgH="228600" progId="Equation.DSMT4">
                  <p:embed/>
                </p:oleObj>
              </mc:Choice>
              <mc:Fallback>
                <p:oleObj name="Equation" r:id="rId11" imgW="1282700" imgH="22860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517900"/>
                        <a:ext cx="22780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91"/>
          <p:cNvGraphicFramePr>
            <a:graphicFrameLocks noChangeAspect="1"/>
          </p:cNvGraphicFramePr>
          <p:nvPr/>
        </p:nvGraphicFramePr>
        <p:xfrm>
          <a:off x="473075" y="3937000"/>
          <a:ext cx="36306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1" name="Equation" r:id="rId13" imgW="2044700" imgH="228600" progId="Equation.DSMT4">
                  <p:embed/>
                </p:oleObj>
              </mc:Choice>
              <mc:Fallback>
                <p:oleObj name="Equation" r:id="rId13" imgW="2044700" imgH="228600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937000"/>
                        <a:ext cx="36306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92"/>
          <p:cNvGraphicFramePr>
            <a:graphicFrameLocks noChangeAspect="1"/>
          </p:cNvGraphicFramePr>
          <p:nvPr/>
        </p:nvGraphicFramePr>
        <p:xfrm>
          <a:off x="430213" y="4281488"/>
          <a:ext cx="25479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2" name="Equation" r:id="rId15" imgW="1435100" imgH="279400" progId="Equation.DSMT4">
                  <p:embed/>
                </p:oleObj>
              </mc:Choice>
              <mc:Fallback>
                <p:oleObj name="Equation" r:id="rId15" imgW="1435100" imgH="27940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281488"/>
                        <a:ext cx="25479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168275" y="1255713"/>
            <a:ext cx="16875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способ.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1406525" y="2546350"/>
            <a:ext cx="663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- пучок прямых, проходящих через начало координат и симметричных относительно оси 0у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978150" y="4389438"/>
            <a:ext cx="4594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- окружность с центром (4; 2) и </a:t>
            </a:r>
            <a:r>
              <a:rPr lang="en-US" altLang="ru-RU"/>
              <a:t>R = </a:t>
            </a:r>
            <a:endParaRPr lang="ru-RU" altLang="ru-RU"/>
          </a:p>
        </p:txBody>
      </p:sp>
      <p:graphicFrame>
        <p:nvGraphicFramePr>
          <p:cNvPr id="11" name="Object 393"/>
          <p:cNvGraphicFramePr>
            <a:graphicFrameLocks noChangeAspect="1"/>
          </p:cNvGraphicFramePr>
          <p:nvPr/>
        </p:nvGraphicFramePr>
        <p:xfrm>
          <a:off x="7448550" y="4319588"/>
          <a:ext cx="5683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3"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4319588"/>
                        <a:ext cx="5683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16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34" name="Equation" r:id="rId19" imgW="1473200" imgH="482600" progId="Equation.DSMT4">
                  <p:embed/>
                </p:oleObj>
              </mc:Choice>
              <mc:Fallback>
                <p:oleObj name="Equation" r:id="rId19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54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1684338"/>
            <a:ext cx="5722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7530" name="Object 618"/>
          <p:cNvGraphicFramePr>
            <a:graphicFrameLocks noChangeAspect="1"/>
          </p:cNvGraphicFramePr>
          <p:nvPr/>
        </p:nvGraphicFramePr>
        <p:xfrm>
          <a:off x="106363" y="1652588"/>
          <a:ext cx="15351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79" name="Equation" r:id="rId4" imgW="863225" imgH="253890" progId="Equation.DSMT4">
                  <p:embed/>
                </p:oleObj>
              </mc:Choice>
              <mc:Fallback>
                <p:oleObj name="Equation" r:id="rId4" imgW="863225" imgH="253890" progId="Equation.DSMT4">
                  <p:embed/>
                  <p:pic>
                    <p:nvPicPr>
                      <p:cNvPr id="0" name="Picture 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52588"/>
                        <a:ext cx="15351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531" name="Object 619"/>
          <p:cNvGraphicFramePr>
            <a:graphicFrameLocks noChangeAspect="1"/>
          </p:cNvGraphicFramePr>
          <p:nvPr/>
        </p:nvGraphicFramePr>
        <p:xfrm>
          <a:off x="466725" y="2062163"/>
          <a:ext cx="9255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0" name="Equation" r:id="rId6" imgW="520474" imgH="190417" progId="Equation.DSMT4">
                  <p:embed/>
                </p:oleObj>
              </mc:Choice>
              <mc:Fallback>
                <p:oleObj name="Equation" r:id="rId6" imgW="520474" imgH="190417" progId="Equation.DSMT4">
                  <p:embed/>
                  <p:pic>
                    <p:nvPicPr>
                      <p:cNvPr id="0" name="Picture 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062163"/>
                        <a:ext cx="92551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532" name="Object 620"/>
          <p:cNvGraphicFramePr>
            <a:graphicFrameLocks noChangeAspect="1"/>
          </p:cNvGraphicFramePr>
          <p:nvPr/>
        </p:nvGraphicFramePr>
        <p:xfrm>
          <a:off x="84138" y="2314575"/>
          <a:ext cx="2976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1" name="Equation" r:id="rId8" imgW="1676400" imgH="279400" progId="Equation.DSMT4">
                  <p:embed/>
                </p:oleObj>
              </mc:Choice>
              <mc:Fallback>
                <p:oleObj name="Equation" r:id="rId8" imgW="1676400" imgH="279400" progId="Equation.DSMT4">
                  <p:embed/>
                  <p:pic>
                    <p:nvPicPr>
                      <p:cNvPr id="0" name="Picture 6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314575"/>
                        <a:ext cx="29765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544" name="WordArt 11"/>
          <p:cNvSpPr>
            <a:spLocks noChangeArrowheads="1" noChangeShapeType="1" noTextEdit="1"/>
          </p:cNvSpPr>
          <p:nvPr/>
        </p:nvSpPr>
        <p:spPr bwMode="auto">
          <a:xfrm>
            <a:off x="168275" y="1255713"/>
            <a:ext cx="16875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способ.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6261100" y="3055938"/>
            <a:ext cx="11113" cy="8604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405313" y="3055938"/>
            <a:ext cx="1844675" cy="15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229100" y="1219200"/>
            <a:ext cx="4106863" cy="3719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13138" y="2208213"/>
            <a:ext cx="538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46475" y="5594350"/>
            <a:ext cx="5386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rcRect t="26250"/>
          <a:stretch>
            <a:fillRect/>
          </a:stretch>
        </p:blipFill>
        <p:spPr bwMode="auto">
          <a:xfrm>
            <a:off x="4216400" y="2197100"/>
            <a:ext cx="41322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3546475" y="1773238"/>
            <a:ext cx="5453063" cy="2552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513138" y="3463925"/>
            <a:ext cx="5183187" cy="2414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621"/>
          <p:cNvGraphicFramePr>
            <a:graphicFrameLocks noChangeAspect="1"/>
          </p:cNvGraphicFramePr>
          <p:nvPr/>
        </p:nvGraphicFramePr>
        <p:xfrm>
          <a:off x="7794625" y="4910138"/>
          <a:ext cx="8588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2" name="Equation" r:id="rId11" imgW="482391" imgH="393529" progId="Equation.DSMT4">
                  <p:embed/>
                </p:oleObj>
              </mc:Choice>
              <mc:Fallback>
                <p:oleObj name="Equation" r:id="rId11" imgW="482391" imgH="393529" progId="Equation.DSMT4">
                  <p:embed/>
                  <p:pic>
                    <p:nvPicPr>
                      <p:cNvPr id="0" name="Picture 6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910138"/>
                        <a:ext cx="8588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 flipV="1">
            <a:off x="3478213" y="1652588"/>
            <a:ext cx="4449762" cy="289718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3400425" y="3211513"/>
            <a:ext cx="4403725" cy="292576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622"/>
          <p:cNvGraphicFramePr>
            <a:graphicFrameLocks noChangeAspect="1"/>
          </p:cNvGraphicFramePr>
          <p:nvPr/>
        </p:nvGraphicFramePr>
        <p:xfrm>
          <a:off x="6370638" y="5607050"/>
          <a:ext cx="768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3" name="Equation" r:id="rId13" imgW="431613" imgH="393529" progId="Equation.DSMT4">
                  <p:embed/>
                </p:oleObj>
              </mc:Choice>
              <mc:Fallback>
                <p:oleObj name="Equation" r:id="rId13" imgW="431613" imgH="393529" progId="Equation.DSMT4">
                  <p:embed/>
                  <p:pic>
                    <p:nvPicPr>
                      <p:cNvPr id="0" name="Picture 6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5607050"/>
                        <a:ext cx="7683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V="1">
            <a:off x="3546475" y="3895725"/>
            <a:ext cx="5432425" cy="206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23"/>
          <p:cNvGraphicFramePr>
            <a:graphicFrameLocks noChangeAspect="1"/>
          </p:cNvGraphicFramePr>
          <p:nvPr/>
        </p:nvGraphicFramePr>
        <p:xfrm>
          <a:off x="8266113" y="3575050"/>
          <a:ext cx="6318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4"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0" name="Picture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113" y="3575050"/>
                        <a:ext cx="6318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>
            <a:off x="3473450" y="2117725"/>
            <a:ext cx="2128838" cy="3916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567113" y="1652588"/>
            <a:ext cx="2092325" cy="38481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624"/>
          <p:cNvGraphicFramePr>
            <a:graphicFrameLocks noChangeAspect="1"/>
          </p:cNvGraphicFramePr>
          <p:nvPr/>
        </p:nvGraphicFramePr>
        <p:xfrm>
          <a:off x="5334000" y="5176838"/>
          <a:ext cx="7921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5" name="Equation" r:id="rId17" imgW="444114" imgH="177646" progId="Equation.DSMT4">
                  <p:embed/>
                </p:oleObj>
              </mc:Choice>
              <mc:Fallback>
                <p:oleObj name="Equation" r:id="rId17" imgW="444114" imgH="177646" progId="Equation.DSMT4">
                  <p:embed/>
                  <p:pic>
                    <p:nvPicPr>
                      <p:cNvPr id="0" name="Picture 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76838"/>
                        <a:ext cx="792163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625"/>
          <p:cNvGraphicFramePr>
            <a:graphicFrameLocks noChangeAspect="1"/>
          </p:cNvGraphicFramePr>
          <p:nvPr/>
        </p:nvGraphicFramePr>
        <p:xfrm>
          <a:off x="93663" y="2870200"/>
          <a:ext cx="30241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6" name="Equation" r:id="rId19" imgW="1701800" imgH="203200" progId="Equation.DSMT4">
                  <p:embed/>
                </p:oleObj>
              </mc:Choice>
              <mc:Fallback>
                <p:oleObj name="Equation" r:id="rId19" imgW="1701800" imgH="203200" progId="Equation.DSMT4">
                  <p:embed/>
                  <p:pic>
                    <p:nvPicPr>
                      <p:cNvPr id="0" name="Picture 6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70200"/>
                        <a:ext cx="30241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626"/>
          <p:cNvGraphicFramePr>
            <a:graphicFrameLocks noChangeAspect="1"/>
          </p:cNvGraphicFramePr>
          <p:nvPr/>
        </p:nvGraphicFramePr>
        <p:xfrm>
          <a:off x="76200" y="3194050"/>
          <a:ext cx="3181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7" name="Equation" r:id="rId21" imgW="1790700" imgH="393700" progId="Equation.DSMT4">
                  <p:embed/>
                </p:oleObj>
              </mc:Choice>
              <mc:Fallback>
                <p:oleObj name="Equation" r:id="rId21" imgW="1790700" imgH="393700" progId="Equation.DSMT4">
                  <p:embed/>
                  <p:pic>
                    <p:nvPicPr>
                      <p:cNvPr id="0" name="Picture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194050"/>
                        <a:ext cx="31813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27"/>
          <p:cNvGraphicFramePr>
            <a:graphicFrameLocks noChangeAspect="1"/>
          </p:cNvGraphicFramePr>
          <p:nvPr/>
        </p:nvGraphicFramePr>
        <p:xfrm>
          <a:off x="106363" y="3851275"/>
          <a:ext cx="31575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8" name="Equation" r:id="rId23" imgW="1777229" imgH="393529" progId="Equation.DSMT4">
                  <p:embed/>
                </p:oleObj>
              </mc:Choice>
              <mc:Fallback>
                <p:oleObj name="Equation" r:id="rId23" imgW="1777229" imgH="393529" progId="Equation.DSMT4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851275"/>
                        <a:ext cx="31575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28"/>
          <p:cNvGraphicFramePr>
            <a:graphicFrameLocks noChangeAspect="1"/>
          </p:cNvGraphicFramePr>
          <p:nvPr/>
        </p:nvGraphicFramePr>
        <p:xfrm>
          <a:off x="117475" y="4513263"/>
          <a:ext cx="31797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9" name="Equation" r:id="rId25" imgW="1790700" imgH="393700" progId="Equation.DSMT4">
                  <p:embed/>
                </p:oleObj>
              </mc:Choice>
              <mc:Fallback>
                <p:oleObj name="Equation" r:id="rId25" imgW="1790700" imgH="393700" progId="Equation.DSMT4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4513263"/>
                        <a:ext cx="317976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Прямая соединительная линия 91"/>
          <p:cNvCxnSpPr/>
          <p:nvPr/>
        </p:nvCxnSpPr>
        <p:spPr>
          <a:xfrm>
            <a:off x="3913188" y="1697038"/>
            <a:ext cx="1074737" cy="444023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3910013" y="1671638"/>
            <a:ext cx="1074737" cy="444023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629"/>
          <p:cNvGraphicFramePr>
            <a:graphicFrameLocks noChangeAspect="1"/>
          </p:cNvGraphicFramePr>
          <p:nvPr/>
        </p:nvGraphicFramePr>
        <p:xfrm>
          <a:off x="1571625" y="4991100"/>
          <a:ext cx="14874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90" name="Equation" r:id="rId27" imgW="837836" imgH="253890" progId="Equation.DSMT4">
                  <p:embed/>
                </p:oleObj>
              </mc:Choice>
              <mc:Fallback>
                <p:oleObj name="Equation" r:id="rId27" imgW="837836" imgH="253890" progId="Equation.DSMT4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991100"/>
                        <a:ext cx="14874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30"/>
          <p:cNvGraphicFramePr>
            <a:graphicFrameLocks noChangeAspect="1"/>
          </p:cNvGraphicFramePr>
          <p:nvPr/>
        </p:nvGraphicFramePr>
        <p:xfrm>
          <a:off x="1570038" y="4332288"/>
          <a:ext cx="1397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91" name="Equation" r:id="rId29" imgW="787058" imgH="203112" progId="Equation.DSMT4">
                  <p:embed/>
                </p:oleObj>
              </mc:Choice>
              <mc:Fallback>
                <p:oleObj name="Equation" r:id="rId29" imgW="787058" imgH="203112" progId="Equation.DSMT4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4332288"/>
                        <a:ext cx="13970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8050213" y="2170113"/>
            <a:ext cx="69850" cy="55562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4411663" y="2166938"/>
            <a:ext cx="69850" cy="55562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5222875" y="4938713"/>
            <a:ext cx="325438" cy="2730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rId31" action="ppaction://hlinksldjump" highlightClick="1"/>
          </p:cNvPr>
          <p:cNvSpPr/>
          <p:nvPr/>
        </p:nvSpPr>
        <p:spPr>
          <a:xfrm>
            <a:off x="8797925" y="6423025"/>
            <a:ext cx="346075" cy="301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1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43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92" name="Equation" r:id="rId32" imgW="1473200" imgH="482600" progId="Equation.DSMT4">
                  <p:embed/>
                </p:oleObj>
              </mc:Choice>
              <mc:Fallback>
                <p:oleObj name="Equation" r:id="rId32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5" grpId="0" animBg="1"/>
      <p:bldP spid="3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previousslide" highlightClick="1"/>
          </p:cNvPr>
          <p:cNvSpPr/>
          <p:nvPr/>
        </p:nvSpPr>
        <p:spPr>
          <a:xfrm>
            <a:off x="8786813" y="6323013"/>
            <a:ext cx="357187" cy="3905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18765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636588"/>
            <a:ext cx="5722937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52"/>
          <p:cNvGraphicFramePr>
            <a:graphicFrameLocks noChangeAspect="1"/>
          </p:cNvGraphicFramePr>
          <p:nvPr/>
        </p:nvGraphicFramePr>
        <p:xfrm>
          <a:off x="331788" y="717550"/>
          <a:ext cx="2120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8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717550"/>
                        <a:ext cx="21209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3"/>
          <p:cNvGraphicFramePr>
            <a:graphicFrameLocks noChangeAspect="1"/>
          </p:cNvGraphicFramePr>
          <p:nvPr/>
        </p:nvGraphicFramePr>
        <p:xfrm>
          <a:off x="312738" y="1171575"/>
          <a:ext cx="21828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9" name="Equation" r:id="rId6" imgW="901309" imgH="228501" progId="Equation.DSMT4">
                  <p:embed/>
                </p:oleObj>
              </mc:Choice>
              <mc:Fallback>
                <p:oleObj name="Equation" r:id="rId6" imgW="901309" imgH="228501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171575"/>
                        <a:ext cx="21828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4"/>
          <p:cNvGraphicFramePr>
            <a:graphicFrameLocks noChangeAspect="1"/>
          </p:cNvGraphicFramePr>
          <p:nvPr/>
        </p:nvGraphicFramePr>
        <p:xfrm>
          <a:off x="790575" y="1724025"/>
          <a:ext cx="8905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0" name="Equation" r:id="rId8" imgW="368140" imgH="177723" progId="Equation.DSMT4">
                  <p:embed/>
                </p:oleObj>
              </mc:Choice>
              <mc:Fallback>
                <p:oleObj name="Equation" r:id="rId8" imgW="368140" imgH="177723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724025"/>
                        <a:ext cx="8905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3556000" y="1779588"/>
            <a:ext cx="5453063" cy="2554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55"/>
          <p:cNvGraphicFramePr>
            <a:graphicFrameLocks noChangeAspect="1"/>
          </p:cNvGraphicFramePr>
          <p:nvPr/>
        </p:nvGraphicFramePr>
        <p:xfrm>
          <a:off x="8509000" y="1627188"/>
          <a:ext cx="307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1" name="Equation" r:id="rId10" imgW="126835" imgH="139518" progId="Equation.DSMT4">
                  <p:embed/>
                </p:oleObj>
              </mc:Choice>
              <mc:Fallback>
                <p:oleObj name="Equation" r:id="rId10" imgW="126835" imgH="139518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1627188"/>
                        <a:ext cx="30797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 flipV="1">
            <a:off x="5743575" y="636588"/>
            <a:ext cx="1928813" cy="434816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56"/>
          <p:cNvGraphicFramePr>
            <a:graphicFrameLocks noChangeAspect="1"/>
          </p:cNvGraphicFramePr>
          <p:nvPr/>
        </p:nvGraphicFramePr>
        <p:xfrm>
          <a:off x="5435600" y="749300"/>
          <a:ext cx="3079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2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749300"/>
                        <a:ext cx="3079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6646863" y="2565400"/>
            <a:ext cx="300037" cy="177800"/>
          </a:xfrm>
          <a:custGeom>
            <a:avLst/>
            <a:gdLst>
              <a:gd name="connsiteX0" fmla="*/ 0 w 301083"/>
              <a:gd name="connsiteY0" fmla="*/ 100361 h 178420"/>
              <a:gd name="connsiteX1" fmla="*/ 234175 w 301083"/>
              <a:gd name="connsiteY1" fmla="*/ 0 h 178420"/>
              <a:gd name="connsiteX2" fmla="*/ 301083 w 301083"/>
              <a:gd name="connsiteY2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083" h="178420">
                <a:moveTo>
                  <a:pt x="0" y="100361"/>
                </a:moveTo>
                <a:lnTo>
                  <a:pt x="234175" y="0"/>
                </a:lnTo>
                <a:lnTo>
                  <a:pt x="301083" y="1784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15" name="Object 257"/>
          <p:cNvGraphicFramePr>
            <a:graphicFrameLocks noChangeAspect="1"/>
          </p:cNvGraphicFramePr>
          <p:nvPr/>
        </p:nvGraphicFramePr>
        <p:xfrm>
          <a:off x="312738" y="2314575"/>
          <a:ext cx="1228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3" name="Equation" r:id="rId14" imgW="508000" imgH="228600" progId="Equation.DSMT4">
                  <p:embed/>
                </p:oleObj>
              </mc:Choice>
              <mc:Fallback>
                <p:oleObj name="Equation" r:id="rId14" imgW="508000" imgH="2286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314575"/>
                        <a:ext cx="1228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Дуга 15"/>
          <p:cNvSpPr/>
          <p:nvPr/>
        </p:nvSpPr>
        <p:spPr>
          <a:xfrm>
            <a:off x="7137400" y="2590800"/>
            <a:ext cx="333375" cy="50958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17" name="Object 258"/>
          <p:cNvGraphicFramePr>
            <a:graphicFrameLocks noChangeAspect="1"/>
          </p:cNvGraphicFramePr>
          <p:nvPr/>
        </p:nvGraphicFramePr>
        <p:xfrm>
          <a:off x="7470775" y="2508250"/>
          <a:ext cx="3079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4" name="Equation" r:id="rId16" imgW="126835" imgH="139518" progId="Equation.DSMT4">
                  <p:embed/>
                </p:oleObj>
              </mc:Choice>
              <mc:Fallback>
                <p:oleObj name="Equation" r:id="rId16" imgW="126835" imgH="139518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2508250"/>
                        <a:ext cx="30797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9"/>
          <p:cNvGraphicFramePr>
            <a:graphicFrameLocks noChangeAspect="1"/>
          </p:cNvGraphicFramePr>
          <p:nvPr/>
        </p:nvGraphicFramePr>
        <p:xfrm>
          <a:off x="307975" y="2751138"/>
          <a:ext cx="273843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5" name="Equation" r:id="rId18" imgW="1130300" imgH="279400" progId="Equation.DSMT4">
                  <p:embed/>
                </p:oleObj>
              </mc:Choice>
              <mc:Fallback>
                <p:oleObj name="Equation" r:id="rId18" imgW="1130300" imgH="2794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751138"/>
                        <a:ext cx="2738438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0"/>
          <p:cNvGraphicFramePr>
            <a:graphicFrameLocks noChangeAspect="1"/>
          </p:cNvGraphicFramePr>
          <p:nvPr/>
        </p:nvGraphicFramePr>
        <p:xfrm>
          <a:off x="690563" y="3422650"/>
          <a:ext cx="1568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6" name="Equation" r:id="rId20" imgW="647419" imgH="177723" progId="Equation.DSMT4">
                  <p:embed/>
                </p:oleObj>
              </mc:Choice>
              <mc:Fallback>
                <p:oleObj name="Equation" r:id="rId20" imgW="647419" imgH="177723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3422650"/>
                        <a:ext cx="15684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61"/>
          <p:cNvGraphicFramePr>
            <a:graphicFrameLocks noChangeAspect="1"/>
          </p:cNvGraphicFramePr>
          <p:nvPr/>
        </p:nvGraphicFramePr>
        <p:xfrm>
          <a:off x="2211388" y="3111500"/>
          <a:ext cx="8921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7" name="Equation" r:id="rId22" imgW="368300" imgH="419100" progId="Equation.DSMT4">
                  <p:embed/>
                </p:oleObj>
              </mc:Choice>
              <mc:Fallback>
                <p:oleObj name="Equation" r:id="rId22" imgW="368300" imgH="41910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3111500"/>
                        <a:ext cx="89217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2"/>
          <p:cNvGraphicFramePr>
            <a:graphicFrameLocks noChangeAspect="1"/>
          </p:cNvGraphicFramePr>
          <p:nvPr/>
        </p:nvGraphicFramePr>
        <p:xfrm>
          <a:off x="790575" y="4195763"/>
          <a:ext cx="13843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8" name="Equation" r:id="rId24" imgW="571252" imgH="431613" progId="Equation.DSMT4">
                  <p:embed/>
                </p:oleObj>
              </mc:Choice>
              <mc:Fallback>
                <p:oleObj name="Equation" r:id="rId24" imgW="571252" imgH="431613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195763"/>
                        <a:ext cx="1384300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68350" y="4206875"/>
            <a:ext cx="1468438" cy="1042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515" name="Object 579"/>
          <p:cNvGraphicFramePr>
            <a:graphicFrameLocks noChangeAspect="1"/>
          </p:cNvGraphicFramePr>
          <p:nvPr/>
        </p:nvGraphicFramePr>
        <p:xfrm>
          <a:off x="106363" y="1652588"/>
          <a:ext cx="15351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4" name="Equation" r:id="rId3" imgW="863225" imgH="253890" progId="Equation.DSMT4">
                  <p:embed/>
                </p:oleObj>
              </mc:Choice>
              <mc:Fallback>
                <p:oleObj name="Equation" r:id="rId3" imgW="863225" imgH="25389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52588"/>
                        <a:ext cx="15351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16" name="Object 580"/>
          <p:cNvGraphicFramePr>
            <a:graphicFrameLocks noChangeAspect="1"/>
          </p:cNvGraphicFramePr>
          <p:nvPr/>
        </p:nvGraphicFramePr>
        <p:xfrm>
          <a:off x="466725" y="2062163"/>
          <a:ext cx="9255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5" name="Equation" r:id="rId5" imgW="520474" imgH="190417" progId="Equation.DSMT4">
                  <p:embed/>
                </p:oleObj>
              </mc:Choice>
              <mc:Fallback>
                <p:oleObj name="Equation" r:id="rId5" imgW="520474" imgH="190417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062163"/>
                        <a:ext cx="92551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17" name="Object 581"/>
          <p:cNvGraphicFramePr>
            <a:graphicFrameLocks noChangeAspect="1"/>
          </p:cNvGraphicFramePr>
          <p:nvPr/>
        </p:nvGraphicFramePr>
        <p:xfrm>
          <a:off x="84138" y="2314575"/>
          <a:ext cx="2976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6" name="Equation" r:id="rId7" imgW="1676400" imgH="279400" progId="Equation.DSMT4">
                  <p:embed/>
                </p:oleObj>
              </mc:Choice>
              <mc:Fallback>
                <p:oleObj name="Equation" r:id="rId7" imgW="1676400" imgH="279400" progId="Equation.DSMT4">
                  <p:embed/>
                  <p:pic>
                    <p:nvPicPr>
                      <p:cNvPr id="0" name="Picture 5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2314575"/>
                        <a:ext cx="29765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530" name="WordArt 11"/>
          <p:cNvSpPr>
            <a:spLocks noChangeArrowheads="1" noChangeShapeType="1" noTextEdit="1"/>
          </p:cNvSpPr>
          <p:nvPr/>
        </p:nvSpPr>
        <p:spPr bwMode="auto">
          <a:xfrm>
            <a:off x="168275" y="1255713"/>
            <a:ext cx="16875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способ.</a:t>
            </a:r>
          </a:p>
        </p:txBody>
      </p:sp>
      <p:graphicFrame>
        <p:nvGraphicFramePr>
          <p:cNvPr id="168518" name="Object 582"/>
          <p:cNvGraphicFramePr>
            <a:graphicFrameLocks noChangeAspect="1"/>
          </p:cNvGraphicFramePr>
          <p:nvPr/>
        </p:nvGraphicFramePr>
        <p:xfrm>
          <a:off x="93663" y="2870200"/>
          <a:ext cx="30241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7" name="Equation" r:id="rId9" imgW="1701800" imgH="203200" progId="Equation.DSMT4">
                  <p:embed/>
                </p:oleObj>
              </mc:Choice>
              <mc:Fallback>
                <p:oleObj name="Equation" r:id="rId9" imgW="1701800" imgH="203200" progId="Equation.DSMT4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70200"/>
                        <a:ext cx="30241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19" name="Object 583"/>
          <p:cNvGraphicFramePr>
            <a:graphicFrameLocks noChangeAspect="1"/>
          </p:cNvGraphicFramePr>
          <p:nvPr/>
        </p:nvGraphicFramePr>
        <p:xfrm>
          <a:off x="76200" y="3194050"/>
          <a:ext cx="3181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8" name="Equation" r:id="rId11" imgW="1790700" imgH="393700" progId="Equation.DSMT4">
                  <p:embed/>
                </p:oleObj>
              </mc:Choice>
              <mc:Fallback>
                <p:oleObj name="Equation" r:id="rId11" imgW="1790700" imgH="393700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194050"/>
                        <a:ext cx="31813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20" name="Object 584"/>
          <p:cNvGraphicFramePr>
            <a:graphicFrameLocks noChangeAspect="1"/>
          </p:cNvGraphicFramePr>
          <p:nvPr/>
        </p:nvGraphicFramePr>
        <p:xfrm>
          <a:off x="106363" y="3851275"/>
          <a:ext cx="31575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19" name="Equation" r:id="rId13" imgW="1777229" imgH="393529" progId="Equation.DSMT4">
                  <p:embed/>
                </p:oleObj>
              </mc:Choice>
              <mc:Fallback>
                <p:oleObj name="Equation" r:id="rId13" imgW="1777229" imgH="393529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851275"/>
                        <a:ext cx="31575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21" name="Object 585"/>
          <p:cNvGraphicFramePr>
            <a:graphicFrameLocks noChangeAspect="1"/>
          </p:cNvGraphicFramePr>
          <p:nvPr/>
        </p:nvGraphicFramePr>
        <p:xfrm>
          <a:off x="117475" y="4513263"/>
          <a:ext cx="31797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0" name="Equation" r:id="rId15" imgW="1790700" imgH="393700" progId="Equation.DSMT4">
                  <p:embed/>
                </p:oleObj>
              </mc:Choice>
              <mc:Fallback>
                <p:oleObj name="Equation" r:id="rId15" imgW="1790700" imgH="39370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4513263"/>
                        <a:ext cx="317976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22" name="Object 586"/>
          <p:cNvGraphicFramePr>
            <a:graphicFrameLocks noChangeAspect="1"/>
          </p:cNvGraphicFramePr>
          <p:nvPr/>
        </p:nvGraphicFramePr>
        <p:xfrm>
          <a:off x="1571625" y="4991100"/>
          <a:ext cx="14874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1" name="Equation" r:id="rId17" imgW="837836" imgH="253890" progId="Equation.DSMT4">
                  <p:embed/>
                </p:oleObj>
              </mc:Choice>
              <mc:Fallback>
                <p:oleObj name="Equation" r:id="rId17" imgW="837836" imgH="253890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991100"/>
                        <a:ext cx="14874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523" name="Object 587"/>
          <p:cNvGraphicFramePr>
            <a:graphicFrameLocks noChangeAspect="1"/>
          </p:cNvGraphicFramePr>
          <p:nvPr/>
        </p:nvGraphicFramePr>
        <p:xfrm>
          <a:off x="1570038" y="4332288"/>
          <a:ext cx="1397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2" name="Equation" r:id="rId19" imgW="787058" imgH="203112" progId="Equation.DSMT4">
                  <p:embed/>
                </p:oleObj>
              </mc:Choice>
              <mc:Fallback>
                <p:oleObj name="Equation" r:id="rId19" imgW="787058" imgH="203112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4332288"/>
                        <a:ext cx="13970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4249738" y="3271838"/>
            <a:ext cx="1243012" cy="23812"/>
          </a:xfrm>
          <a:prstGeom prst="line">
            <a:avLst/>
          </a:prstGeom>
          <a:noFill/>
          <a:ln w="152400">
            <a:pattFill prst="wdUpDiag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6834188" y="3244850"/>
            <a:ext cx="1117600" cy="0"/>
          </a:xfrm>
          <a:prstGeom prst="line">
            <a:avLst/>
          </a:prstGeom>
          <a:noFill/>
          <a:ln w="152400">
            <a:pattFill prst="wdUpDiag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249738" y="2314575"/>
            <a:ext cx="3465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100">
                <a:cs typeface="Times New Roman" pitchFamily="18" charset="0"/>
              </a:rPr>
              <a:t>Система имеет ровно два различных решения:</a:t>
            </a:r>
            <a:endParaRPr lang="ru-RU" altLang="ru-RU" sz="2100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 flipV="1">
            <a:off x="4189413" y="3338513"/>
            <a:ext cx="3762375" cy="269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810500" y="3244850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latin typeface="Times New Roman" pitchFamily="18" charset="0"/>
              </a:rPr>
              <a:t>а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786563" y="3295650"/>
            <a:ext cx="96837" cy="1111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47" name="Object 588"/>
          <p:cNvGraphicFramePr>
            <a:graphicFrameLocks noChangeAspect="1"/>
          </p:cNvGraphicFramePr>
          <p:nvPr/>
        </p:nvGraphicFramePr>
        <p:xfrm>
          <a:off x="6762750" y="3392488"/>
          <a:ext cx="242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3" name="Equation" r:id="rId21" imgW="152334" imgH="393529" progId="Equation.DSMT4">
                  <p:embed/>
                </p:oleObj>
              </mc:Choice>
              <mc:Fallback>
                <p:oleObj name="Equation" r:id="rId21" imgW="152334" imgH="393529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3392488"/>
                        <a:ext cx="24288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16"/>
          <p:cNvSpPr>
            <a:spLocks noChangeArrowheads="1"/>
          </p:cNvSpPr>
          <p:nvPr/>
        </p:nvSpPr>
        <p:spPr bwMode="auto">
          <a:xfrm>
            <a:off x="5478463" y="3295650"/>
            <a:ext cx="96837" cy="10953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50" name="Object 589"/>
          <p:cNvGraphicFramePr>
            <a:graphicFrameLocks noChangeAspect="1"/>
          </p:cNvGraphicFramePr>
          <p:nvPr/>
        </p:nvGraphicFramePr>
        <p:xfrm>
          <a:off x="5291138" y="3405188"/>
          <a:ext cx="4048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4" name="Equation" r:id="rId23" imgW="253890" imgH="393529" progId="Equation.DSMT4">
                  <p:embed/>
                </p:oleObj>
              </mc:Choice>
              <mc:Fallback>
                <p:oleObj name="Equation" r:id="rId23" imgW="253890" imgH="393529" progId="Equation.DSMT4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3405188"/>
                        <a:ext cx="40481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4794250" y="3303588"/>
            <a:ext cx="96838" cy="10953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52" name="Object 590"/>
          <p:cNvGraphicFramePr>
            <a:graphicFrameLocks noChangeAspect="1"/>
          </p:cNvGraphicFramePr>
          <p:nvPr/>
        </p:nvGraphicFramePr>
        <p:xfrm>
          <a:off x="4641850" y="3473450"/>
          <a:ext cx="3238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5" name="Equation" r:id="rId25" imgW="203024" imgH="164957" progId="Equation.DSMT4">
                  <p:embed/>
                </p:oleObj>
              </mc:Choice>
              <mc:Fallback>
                <p:oleObj name="Equation" r:id="rId25" imgW="203024" imgH="164957" progId="Equation.DSMT4">
                  <p:embed/>
                  <p:pic>
                    <p:nvPicPr>
                      <p:cNvPr id="0" name="Picture 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3473450"/>
                        <a:ext cx="32385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7427913" y="3292475"/>
            <a:ext cx="96837" cy="1111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55" name="Object 591"/>
          <p:cNvGraphicFramePr>
            <a:graphicFrameLocks noChangeAspect="1"/>
          </p:cNvGraphicFramePr>
          <p:nvPr/>
        </p:nvGraphicFramePr>
        <p:xfrm>
          <a:off x="7407275" y="3451225"/>
          <a:ext cx="2016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6" name="Equation" r:id="rId27" imgW="126780" imgH="164814" progId="Equation.DSMT4">
                  <p:embed/>
                </p:oleObj>
              </mc:Choice>
              <mc:Fallback>
                <p:oleObj name="Equation" r:id="rId27" imgW="126780" imgH="164814" progId="Equation.DSMT4">
                  <p:embed/>
                  <p:pic>
                    <p:nvPicPr>
                      <p:cNvPr id="0" name="Picture 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3451225"/>
                        <a:ext cx="201613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6129338" y="3282950"/>
            <a:ext cx="96837" cy="1111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57" name="Object 592"/>
          <p:cNvGraphicFramePr>
            <a:graphicFrameLocks noChangeAspect="1"/>
          </p:cNvGraphicFramePr>
          <p:nvPr/>
        </p:nvGraphicFramePr>
        <p:xfrm>
          <a:off x="6096000" y="3433763"/>
          <a:ext cx="203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7" name="Equation" r:id="rId29" imgW="126725" imgH="177415" progId="Equation.DSMT4">
                  <p:embed/>
                </p:oleObj>
              </mc:Choice>
              <mc:Fallback>
                <p:oleObj name="Equation" r:id="rId29" imgW="126725" imgH="177415" progId="Equation.DSMT4">
                  <p:embed/>
                  <p:pic>
                    <p:nvPicPr>
                      <p:cNvPr id="0" name="Picture 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33763"/>
                        <a:ext cx="203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93"/>
          <p:cNvGraphicFramePr>
            <a:graphicFrameLocks noChangeAspect="1"/>
          </p:cNvGraphicFramePr>
          <p:nvPr/>
        </p:nvGraphicFramePr>
        <p:xfrm>
          <a:off x="76200" y="5529263"/>
          <a:ext cx="66659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8" name="Equation" r:id="rId31" imgW="3632200" imgH="431800" progId="Equation.DSMT4">
                  <p:embed/>
                </p:oleObj>
              </mc:Choice>
              <mc:Fallback>
                <p:oleObj name="Equation" r:id="rId31" imgW="3632200" imgH="431800" progId="Equation.DSMT4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29263"/>
                        <a:ext cx="6665913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31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29" name="Equation" r:id="rId33" imgW="1473200" imgH="482600" progId="Equation.DSMT4">
                  <p:embed/>
                </p:oleObj>
              </mc:Choice>
              <mc:Fallback>
                <p:oleObj name="Equation" r:id="rId33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41" grpId="0" animBg="1"/>
      <p:bldP spid="43" grpId="0"/>
      <p:bldP spid="44" grpId="0" animBg="1"/>
      <p:bldP spid="48" grpId="0" animBg="1"/>
      <p:bldP spid="51" grpId="0" animBg="1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Cj04326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025" y="5718175"/>
            <a:ext cx="17795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50" y="1104900"/>
            <a:ext cx="64897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6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718" name="WordArt 39"/>
          <p:cNvSpPr>
            <a:spLocks noChangeArrowheads="1" noChangeShapeType="1" noTextEdit="1"/>
          </p:cNvSpPr>
          <p:nvPr/>
        </p:nvSpPr>
        <p:spPr bwMode="auto">
          <a:xfrm>
            <a:off x="3825644" y="161810"/>
            <a:ext cx="1538288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ЕГЭ 2019</a:t>
            </a:r>
          </a:p>
        </p:txBody>
      </p:sp>
      <p:graphicFrame>
        <p:nvGraphicFramePr>
          <p:cNvPr id="6" name="Object 262"/>
          <p:cNvGraphicFramePr>
            <a:graphicFrameLocks noChangeAspect="1"/>
          </p:cNvGraphicFramePr>
          <p:nvPr/>
        </p:nvGraphicFramePr>
        <p:xfrm>
          <a:off x="173038" y="127793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77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27793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63"/>
          <p:cNvGraphicFramePr>
            <a:graphicFrameLocks noChangeAspect="1"/>
          </p:cNvGraphicFramePr>
          <p:nvPr/>
        </p:nvGraphicFramePr>
        <p:xfrm>
          <a:off x="168275" y="1793875"/>
          <a:ext cx="32385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78" name="Equation" r:id="rId5" imgW="1727200" imgH="279400" progId="Equation.DSMT4">
                  <p:embed/>
                </p:oleObj>
              </mc:Choice>
              <mc:Fallback>
                <p:oleObj name="Equation" r:id="rId5" imgW="1727200" imgH="27940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793875"/>
                        <a:ext cx="32385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4"/>
          <p:cNvGraphicFramePr>
            <a:graphicFrameLocks noChangeAspect="1"/>
          </p:cNvGraphicFramePr>
          <p:nvPr/>
        </p:nvGraphicFramePr>
        <p:xfrm>
          <a:off x="168275" y="2198688"/>
          <a:ext cx="28813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79" name="Equation" r:id="rId7" imgW="1536700" imgH="279400" progId="Equation.DSMT4">
                  <p:embed/>
                </p:oleObj>
              </mc:Choice>
              <mc:Fallback>
                <p:oleObj name="Equation" r:id="rId7" imgW="1536700" imgH="279400" progId="Equation.DSMT4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198688"/>
                        <a:ext cx="2881313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5"/>
          <p:cNvGraphicFramePr>
            <a:graphicFrameLocks noChangeAspect="1"/>
          </p:cNvGraphicFramePr>
          <p:nvPr/>
        </p:nvGraphicFramePr>
        <p:xfrm>
          <a:off x="168275" y="2746375"/>
          <a:ext cx="20240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0" name="Equation" r:id="rId9" imgW="1079032" imgH="203112" progId="Equation.DSMT4">
                  <p:embed/>
                </p:oleObj>
              </mc:Choice>
              <mc:Fallback>
                <p:oleObj name="Equation" r:id="rId9" imgW="1079032" imgH="203112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746375"/>
                        <a:ext cx="202406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6"/>
          <p:cNvGraphicFramePr>
            <a:graphicFrameLocks noChangeAspect="1"/>
          </p:cNvGraphicFramePr>
          <p:nvPr/>
        </p:nvGraphicFramePr>
        <p:xfrm>
          <a:off x="482600" y="3036888"/>
          <a:ext cx="18335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1" name="Equation" r:id="rId11" imgW="977476" imgH="253890" progId="Equation.DSMT4">
                  <p:embed/>
                </p:oleObj>
              </mc:Choice>
              <mc:Fallback>
                <p:oleObj name="Equation" r:id="rId11" imgW="977476" imgH="25389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036888"/>
                        <a:ext cx="183356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316163" y="3125788"/>
            <a:ext cx="35464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- пучок прямых, проходящих</a:t>
            </a:r>
          </a:p>
          <a:p>
            <a:pPr eaLnBrk="0" hangingPunct="0">
              <a:lnSpc>
                <a:spcPct val="80000"/>
              </a:lnSpc>
            </a:pPr>
            <a:r>
              <a:rPr lang="ru-RU" altLang="ru-RU" sz="1800"/>
              <a:t>  через точку А(2; 1)</a:t>
            </a:r>
          </a:p>
        </p:txBody>
      </p:sp>
      <p:graphicFrame>
        <p:nvGraphicFramePr>
          <p:cNvPr id="14" name="Object 267"/>
          <p:cNvGraphicFramePr>
            <a:graphicFrameLocks noChangeAspect="1"/>
          </p:cNvGraphicFramePr>
          <p:nvPr/>
        </p:nvGraphicFramePr>
        <p:xfrm>
          <a:off x="130175" y="3652838"/>
          <a:ext cx="22383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2" name="Equation" r:id="rId13" imgW="1193800" imgH="279400" progId="Equation.DSMT4">
                  <p:embed/>
                </p:oleObj>
              </mc:Choice>
              <mc:Fallback>
                <p:oleObj name="Equation" r:id="rId13" imgW="1193800" imgH="27940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3652838"/>
                        <a:ext cx="223837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8"/>
          <p:cNvGraphicFramePr>
            <a:graphicFrameLocks noChangeAspect="1"/>
          </p:cNvGraphicFramePr>
          <p:nvPr/>
        </p:nvGraphicFramePr>
        <p:xfrm>
          <a:off x="482600" y="4113213"/>
          <a:ext cx="15954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3" name="Equation" r:id="rId15" imgW="850900" imgH="228600" progId="Equation.DSMT4">
                  <p:embed/>
                </p:oleObj>
              </mc:Choice>
              <mc:Fallback>
                <p:oleObj name="Equation" r:id="rId15" imgW="850900" imgH="2286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113213"/>
                        <a:ext cx="159543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9"/>
          <p:cNvGraphicFramePr>
            <a:graphicFrameLocks noChangeAspect="1"/>
          </p:cNvGraphicFramePr>
          <p:nvPr/>
        </p:nvGraphicFramePr>
        <p:xfrm>
          <a:off x="519113" y="4462463"/>
          <a:ext cx="11699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4" name="Equation" r:id="rId17" imgW="736280" imgH="393529" progId="Equation.DSMT4">
                  <p:embed/>
                </p:oleObj>
              </mc:Choice>
              <mc:Fallback>
                <p:oleObj name="Equation" r:id="rId17" imgW="736280" imgH="393529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462463"/>
                        <a:ext cx="11699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0"/>
          <p:cNvGraphicFramePr>
            <a:graphicFrameLocks noChangeAspect="1"/>
          </p:cNvGraphicFramePr>
          <p:nvPr/>
        </p:nvGraphicFramePr>
        <p:xfrm>
          <a:off x="1711325" y="4484688"/>
          <a:ext cx="2428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5" name="Equation" r:id="rId19" imgW="152334" imgH="393529" progId="Equation.DSMT4">
                  <p:embed/>
                </p:oleObj>
              </mc:Choice>
              <mc:Fallback>
                <p:oleObj name="Equation" r:id="rId19" imgW="152334" imgH="393529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4484688"/>
                        <a:ext cx="24288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71"/>
          <p:cNvGraphicFramePr>
            <a:graphicFrameLocks noChangeAspect="1"/>
          </p:cNvGraphicFramePr>
          <p:nvPr/>
        </p:nvGraphicFramePr>
        <p:xfrm>
          <a:off x="519113" y="5122863"/>
          <a:ext cx="9810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6" name="Equation" r:id="rId21" imgW="622030" imgH="393529" progId="Equation.DSMT4">
                  <p:embed/>
                </p:oleObj>
              </mc:Choice>
              <mc:Fallback>
                <p:oleObj name="Equation" r:id="rId21" imgW="622030" imgH="393529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122863"/>
                        <a:ext cx="9810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72"/>
          <p:cNvGraphicFramePr>
            <a:graphicFrameLocks noChangeAspect="1"/>
          </p:cNvGraphicFramePr>
          <p:nvPr/>
        </p:nvGraphicFramePr>
        <p:xfrm>
          <a:off x="519113" y="5780088"/>
          <a:ext cx="13827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7" name="Equation" r:id="rId23" imgW="837836" imgH="203112" progId="Equation.DSMT4">
                  <p:embed/>
                </p:oleObj>
              </mc:Choice>
              <mc:Fallback>
                <p:oleObj name="Equation" r:id="rId23" imgW="837836" imgH="203112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780088"/>
                        <a:ext cx="138271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73"/>
          <p:cNvGraphicFramePr>
            <a:graphicFrameLocks noChangeAspect="1"/>
          </p:cNvGraphicFramePr>
          <p:nvPr/>
        </p:nvGraphicFramePr>
        <p:xfrm>
          <a:off x="536575" y="6175375"/>
          <a:ext cx="1489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8" name="Equation" r:id="rId25" imgW="901309" imgH="228501" progId="Equation.DSMT4">
                  <p:embed/>
                </p:oleObj>
              </mc:Choice>
              <mc:Fallback>
                <p:oleObj name="Equation" r:id="rId25" imgW="901309" imgH="228501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6175375"/>
                        <a:ext cx="14890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единительная линия 17"/>
          <p:cNvCxnSpPr/>
          <p:nvPr/>
        </p:nvCxnSpPr>
        <p:spPr>
          <a:xfrm>
            <a:off x="2597150" y="3802063"/>
            <a:ext cx="12700" cy="2933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695575" y="3789363"/>
            <a:ext cx="5638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altLang="ru-RU" sz="1800"/>
              <a:t>Для выполнения условия задачи необходимо, чтобы хотя бы одна точка графика функции</a:t>
            </a:r>
          </a:p>
        </p:txBody>
      </p:sp>
      <p:graphicFrame>
        <p:nvGraphicFramePr>
          <p:cNvPr id="24" name="Object 274"/>
          <p:cNvGraphicFramePr>
            <a:graphicFrameLocks noChangeAspect="1"/>
          </p:cNvGraphicFramePr>
          <p:nvPr/>
        </p:nvGraphicFramePr>
        <p:xfrm>
          <a:off x="4471988" y="4270375"/>
          <a:ext cx="16494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9" name="Equation" r:id="rId27" imgW="977476" imgH="253890" progId="Equation.DSMT4">
                  <p:embed/>
                </p:oleObj>
              </mc:Choice>
              <mc:Fallback>
                <p:oleObj name="Equation" r:id="rId27" imgW="977476" imgH="25389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270375"/>
                        <a:ext cx="164941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294063" y="4616450"/>
            <a:ext cx="449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располагалась ниже графика функции</a:t>
            </a:r>
          </a:p>
        </p:txBody>
      </p:sp>
      <p:graphicFrame>
        <p:nvGraphicFramePr>
          <p:cNvPr id="26" name="Object 275"/>
          <p:cNvGraphicFramePr>
            <a:graphicFrameLocks noChangeAspect="1"/>
          </p:cNvGraphicFramePr>
          <p:nvPr/>
        </p:nvGraphicFramePr>
        <p:xfrm>
          <a:off x="4471988" y="4895850"/>
          <a:ext cx="17002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90" name="Equation" r:id="rId28" imgW="1040948" imgH="279279" progId="Equation.DSMT4">
                  <p:embed/>
                </p:oleObj>
              </mc:Choice>
              <mc:Fallback>
                <p:oleObj name="Equation" r:id="rId28" imgW="1040948" imgH="279279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895850"/>
                        <a:ext cx="17002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723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189716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91" name="Equation" r:id="rId30" imgW="1866900" imgH="279400" progId="Equation.DSMT4">
                  <p:embed/>
                </p:oleObj>
              </mc:Choice>
              <mc:Fallback>
                <p:oleObj name="Equation" r:id="rId30" imgW="1866900" imgH="27940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893888" y="1300163"/>
            <a:ext cx="60340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Для выполнения условия задачи необходимо, чтобы хотя бы одно значение функции было меньше – 2.</a:t>
            </a: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419975" y="1943100"/>
            <a:ext cx="16875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 способ.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857" name="Object 153"/>
          <p:cNvGraphicFramePr>
            <a:graphicFrameLocks noChangeAspect="1"/>
          </p:cNvGraphicFramePr>
          <p:nvPr/>
        </p:nvGraphicFramePr>
        <p:xfrm>
          <a:off x="60325" y="1262063"/>
          <a:ext cx="28813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6" name="Equation" r:id="rId3" imgW="1536700" imgH="279400" progId="Equation.DSMT4">
                  <p:embed/>
                </p:oleObj>
              </mc:Choice>
              <mc:Fallback>
                <p:oleObj name="Equation" r:id="rId3" imgW="1536700" imgH="2794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262063"/>
                        <a:ext cx="2881313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58" name="Object 154"/>
          <p:cNvGraphicFramePr>
            <a:graphicFrameLocks noChangeAspect="1"/>
          </p:cNvGraphicFramePr>
          <p:nvPr/>
        </p:nvGraphicFramePr>
        <p:xfrm>
          <a:off x="95250" y="1658938"/>
          <a:ext cx="2143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7" name="Equation" r:id="rId5" imgW="1143000" imgH="254000" progId="Equation.DSMT4">
                  <p:embed/>
                </p:oleObj>
              </mc:Choice>
              <mc:Fallback>
                <p:oleObj name="Equation" r:id="rId5" imgW="1143000" imgH="2540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658938"/>
                        <a:ext cx="2143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869" name="Rectangle 13"/>
          <p:cNvSpPr>
            <a:spLocks noChangeArrowheads="1"/>
          </p:cNvSpPr>
          <p:nvPr/>
        </p:nvSpPr>
        <p:spPr bwMode="auto">
          <a:xfrm>
            <a:off x="0" y="2057400"/>
            <a:ext cx="3194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altLang="ru-RU" sz="1800"/>
              <a:t>пучок прямых, проходящих через точку А(2; 1)</a:t>
            </a:r>
          </a:p>
        </p:txBody>
      </p:sp>
      <p:graphicFrame>
        <p:nvGraphicFramePr>
          <p:cNvPr id="200859" name="Object 155"/>
          <p:cNvGraphicFramePr>
            <a:graphicFrameLocks noChangeAspect="1"/>
          </p:cNvGraphicFramePr>
          <p:nvPr/>
        </p:nvGraphicFramePr>
        <p:xfrm>
          <a:off x="47625" y="2536825"/>
          <a:ext cx="22383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8" name="Equation" r:id="rId7" imgW="1193800" imgH="279400" progId="Equation.DSMT4">
                  <p:embed/>
                </p:oleObj>
              </mc:Choice>
              <mc:Fallback>
                <p:oleObj name="Equation" r:id="rId7" imgW="1193800" imgH="27940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2536825"/>
                        <a:ext cx="22383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0" name="Object 156"/>
          <p:cNvGraphicFramePr>
            <a:graphicFrameLocks noChangeAspect="1"/>
          </p:cNvGraphicFramePr>
          <p:nvPr/>
        </p:nvGraphicFramePr>
        <p:xfrm>
          <a:off x="412750" y="2963863"/>
          <a:ext cx="15954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9" name="Equation" r:id="rId9" imgW="850900" imgH="228600" progId="Equation.DSMT4">
                  <p:embed/>
                </p:oleObj>
              </mc:Choice>
              <mc:Fallback>
                <p:oleObj name="Equation" r:id="rId9" imgW="850900" imgH="22860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963863"/>
                        <a:ext cx="159543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1" name="Object 157"/>
          <p:cNvGraphicFramePr>
            <a:graphicFrameLocks noChangeAspect="1"/>
          </p:cNvGraphicFramePr>
          <p:nvPr/>
        </p:nvGraphicFramePr>
        <p:xfrm>
          <a:off x="396875" y="3255963"/>
          <a:ext cx="1168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0" name="Equation" r:id="rId11" imgW="736280" imgH="393529" progId="Equation.DSMT4">
                  <p:embed/>
                </p:oleObj>
              </mc:Choice>
              <mc:Fallback>
                <p:oleObj name="Equation" r:id="rId11" imgW="736280" imgH="393529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255963"/>
                        <a:ext cx="1168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2" name="Object 158"/>
          <p:cNvGraphicFramePr>
            <a:graphicFrameLocks noChangeAspect="1"/>
          </p:cNvGraphicFramePr>
          <p:nvPr/>
        </p:nvGraphicFramePr>
        <p:xfrm>
          <a:off x="1589088" y="3278188"/>
          <a:ext cx="241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1" name="Equation" r:id="rId13" imgW="152334" imgH="393529" progId="Equation.DSMT4">
                  <p:embed/>
                </p:oleObj>
              </mc:Choice>
              <mc:Fallback>
                <p:oleObj name="Equation" r:id="rId13" imgW="152334" imgH="393529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278188"/>
                        <a:ext cx="241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3" name="Object 159"/>
          <p:cNvGraphicFramePr>
            <a:graphicFrameLocks noChangeAspect="1"/>
          </p:cNvGraphicFramePr>
          <p:nvPr/>
        </p:nvGraphicFramePr>
        <p:xfrm>
          <a:off x="396875" y="3916363"/>
          <a:ext cx="981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2" name="Equation" r:id="rId15" imgW="622030" imgH="393529" progId="Equation.DSMT4">
                  <p:embed/>
                </p:oleObj>
              </mc:Choice>
              <mc:Fallback>
                <p:oleObj name="Equation" r:id="rId15" imgW="622030" imgH="393529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916363"/>
                        <a:ext cx="9810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4" name="Object 160"/>
          <p:cNvGraphicFramePr>
            <a:graphicFrameLocks noChangeAspect="1"/>
          </p:cNvGraphicFramePr>
          <p:nvPr/>
        </p:nvGraphicFramePr>
        <p:xfrm>
          <a:off x="396875" y="4573588"/>
          <a:ext cx="1382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3" name="Equation" r:id="rId17" imgW="837836" imgH="203112" progId="Equation.DSMT4">
                  <p:embed/>
                </p:oleObj>
              </mc:Choice>
              <mc:Fallback>
                <p:oleObj name="Equation" r:id="rId17" imgW="837836" imgH="203112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573588"/>
                        <a:ext cx="13827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5" name="Object 161"/>
          <p:cNvGraphicFramePr>
            <a:graphicFrameLocks noChangeAspect="1"/>
          </p:cNvGraphicFramePr>
          <p:nvPr/>
        </p:nvGraphicFramePr>
        <p:xfrm>
          <a:off x="412750" y="4967288"/>
          <a:ext cx="1489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4" name="Equation" r:id="rId19" imgW="901309" imgH="228501" progId="Equation.DSMT4">
                  <p:embed/>
                </p:oleObj>
              </mc:Choice>
              <mc:Fallback>
                <p:oleObj name="Equation" r:id="rId19" imgW="901309" imgH="228501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4967288"/>
                        <a:ext cx="1489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870" name="Рисунок 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94050" y="1233488"/>
            <a:ext cx="59499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/>
          <a:srcRect l="9822" r="10776" b="9746"/>
          <a:stretch>
            <a:fillRect/>
          </a:stretch>
        </p:blipFill>
        <p:spPr bwMode="auto">
          <a:xfrm>
            <a:off x="4170363" y="1755775"/>
            <a:ext cx="290988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/>
          <a:srcRect l="11246" r="10706" b="37975"/>
          <a:stretch>
            <a:fillRect/>
          </a:stretch>
        </p:blipFill>
        <p:spPr bwMode="auto">
          <a:xfrm>
            <a:off x="4227513" y="1755775"/>
            <a:ext cx="28527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/>
          <a:srcRect l="11246" t="10323" r="10706" b="61723"/>
          <a:stretch>
            <a:fillRect/>
          </a:stretch>
        </p:blipFill>
        <p:spPr bwMode="auto">
          <a:xfrm>
            <a:off x="4227513" y="3028950"/>
            <a:ext cx="28527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21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5" name="Equation" r:id="rId25" imgW="1866900" imgH="279400" progId="Equation.DSMT4">
                  <p:embed/>
                </p:oleObj>
              </mc:Choice>
              <mc:Fallback>
                <p:oleObj name="Equation" r:id="rId25" imgW="186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936" name="Object 208"/>
          <p:cNvGraphicFramePr>
            <a:graphicFrameLocks noChangeAspect="1"/>
          </p:cNvGraphicFramePr>
          <p:nvPr/>
        </p:nvGraphicFramePr>
        <p:xfrm>
          <a:off x="60325" y="1262063"/>
          <a:ext cx="28813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1" name="Equation" r:id="rId3" imgW="1536700" imgH="279400" progId="Equation.DSMT4">
                  <p:embed/>
                </p:oleObj>
              </mc:Choice>
              <mc:Fallback>
                <p:oleObj name="Equation" r:id="rId3" imgW="1536700" imgH="2794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262063"/>
                        <a:ext cx="2881313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37" name="Object 209"/>
          <p:cNvGraphicFramePr>
            <a:graphicFrameLocks noChangeAspect="1"/>
          </p:cNvGraphicFramePr>
          <p:nvPr/>
        </p:nvGraphicFramePr>
        <p:xfrm>
          <a:off x="95250" y="1658938"/>
          <a:ext cx="2143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2" name="Equation" r:id="rId5" imgW="1143000" imgH="254000" progId="Equation.DSMT4">
                  <p:embed/>
                </p:oleObj>
              </mc:Choice>
              <mc:Fallback>
                <p:oleObj name="Equation" r:id="rId5" imgW="1143000" imgH="25400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658938"/>
                        <a:ext cx="2143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953" name="Rectangle 13"/>
          <p:cNvSpPr>
            <a:spLocks noChangeArrowheads="1"/>
          </p:cNvSpPr>
          <p:nvPr/>
        </p:nvSpPr>
        <p:spPr bwMode="auto">
          <a:xfrm>
            <a:off x="0" y="2057400"/>
            <a:ext cx="3194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altLang="ru-RU" sz="1800"/>
              <a:t>пучок прямых, проходящих через точку А(2; 1)</a:t>
            </a:r>
          </a:p>
        </p:txBody>
      </p:sp>
      <p:graphicFrame>
        <p:nvGraphicFramePr>
          <p:cNvPr id="201938" name="Object 210"/>
          <p:cNvGraphicFramePr>
            <a:graphicFrameLocks noChangeAspect="1"/>
          </p:cNvGraphicFramePr>
          <p:nvPr/>
        </p:nvGraphicFramePr>
        <p:xfrm>
          <a:off x="47625" y="2536825"/>
          <a:ext cx="22383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3" name="Equation" r:id="rId7" imgW="1193800" imgH="279400" progId="Equation.DSMT4">
                  <p:embed/>
                </p:oleObj>
              </mc:Choice>
              <mc:Fallback>
                <p:oleObj name="Equation" r:id="rId7" imgW="1193800" imgH="2794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2536825"/>
                        <a:ext cx="22383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39" name="Object 211"/>
          <p:cNvGraphicFramePr>
            <a:graphicFrameLocks noChangeAspect="1"/>
          </p:cNvGraphicFramePr>
          <p:nvPr/>
        </p:nvGraphicFramePr>
        <p:xfrm>
          <a:off x="412750" y="2978150"/>
          <a:ext cx="15954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4" name="Equation" r:id="rId9" imgW="850900" imgH="228600" progId="Equation.DSMT4">
                  <p:embed/>
                </p:oleObj>
              </mc:Choice>
              <mc:Fallback>
                <p:oleObj name="Equation" r:id="rId9" imgW="850900" imgH="2286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978150"/>
                        <a:ext cx="15954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40" name="Object 212"/>
          <p:cNvGraphicFramePr>
            <a:graphicFrameLocks noChangeAspect="1"/>
          </p:cNvGraphicFramePr>
          <p:nvPr/>
        </p:nvGraphicFramePr>
        <p:xfrm>
          <a:off x="396875" y="3255963"/>
          <a:ext cx="1168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5" name="Equation" r:id="rId11" imgW="736280" imgH="393529" progId="Equation.DSMT4">
                  <p:embed/>
                </p:oleObj>
              </mc:Choice>
              <mc:Fallback>
                <p:oleObj name="Equation" r:id="rId11" imgW="736280" imgH="393529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255963"/>
                        <a:ext cx="1168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41" name="Object 213"/>
          <p:cNvGraphicFramePr>
            <a:graphicFrameLocks noChangeAspect="1"/>
          </p:cNvGraphicFramePr>
          <p:nvPr/>
        </p:nvGraphicFramePr>
        <p:xfrm>
          <a:off x="1589088" y="3278188"/>
          <a:ext cx="241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6" name="Equation" r:id="rId13" imgW="152334" imgH="393529" progId="Equation.DSMT4">
                  <p:embed/>
                </p:oleObj>
              </mc:Choice>
              <mc:Fallback>
                <p:oleObj name="Equation" r:id="rId13" imgW="152334" imgH="393529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278188"/>
                        <a:ext cx="241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42" name="Object 214"/>
          <p:cNvGraphicFramePr>
            <a:graphicFrameLocks noChangeAspect="1"/>
          </p:cNvGraphicFramePr>
          <p:nvPr/>
        </p:nvGraphicFramePr>
        <p:xfrm>
          <a:off x="396875" y="3916363"/>
          <a:ext cx="981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7" name="Equation" r:id="rId15" imgW="622030" imgH="393529" progId="Equation.DSMT4">
                  <p:embed/>
                </p:oleObj>
              </mc:Choice>
              <mc:Fallback>
                <p:oleObj name="Equation" r:id="rId15" imgW="622030" imgH="393529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916363"/>
                        <a:ext cx="9810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43" name="Object 215"/>
          <p:cNvGraphicFramePr>
            <a:graphicFrameLocks noChangeAspect="1"/>
          </p:cNvGraphicFramePr>
          <p:nvPr/>
        </p:nvGraphicFramePr>
        <p:xfrm>
          <a:off x="396875" y="4573588"/>
          <a:ext cx="13827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8" name="Equation" r:id="rId17" imgW="837836" imgH="203112" progId="Equation.DSMT4">
                  <p:embed/>
                </p:oleObj>
              </mc:Choice>
              <mc:Fallback>
                <p:oleObj name="Equation" r:id="rId17" imgW="837836" imgH="203112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573588"/>
                        <a:ext cx="13827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944" name="Object 216"/>
          <p:cNvGraphicFramePr>
            <a:graphicFrameLocks noChangeAspect="1"/>
          </p:cNvGraphicFramePr>
          <p:nvPr/>
        </p:nvGraphicFramePr>
        <p:xfrm>
          <a:off x="412750" y="4967288"/>
          <a:ext cx="1489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19" name="Equation" r:id="rId19" imgW="901309" imgH="228501" progId="Equation.DSMT4">
                  <p:embed/>
                </p:oleObj>
              </mc:Choice>
              <mc:Fallback>
                <p:oleObj name="Equation" r:id="rId19" imgW="901309" imgH="228501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4967288"/>
                        <a:ext cx="1489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954" name="Рисунок 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94050" y="1233488"/>
            <a:ext cx="59499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 flipV="1">
            <a:off x="4227513" y="4049713"/>
            <a:ext cx="2852737" cy="2306637"/>
            <a:chOff x="4227362" y="1755592"/>
            <a:chExt cx="2853663" cy="2305963"/>
          </a:xfrm>
        </p:grpSpPr>
        <p:pic>
          <p:nvPicPr>
            <p:cNvPr id="201963" name="Рисунок 29"/>
            <p:cNvPicPr>
              <a:picLocks noChangeAspect="1"/>
            </p:cNvPicPr>
            <p:nvPr/>
          </p:nvPicPr>
          <p:blipFill>
            <a:blip r:embed="rId22"/>
            <a:srcRect l="11246" r="10706" b="37975"/>
            <a:stretch>
              <a:fillRect/>
            </a:stretch>
          </p:blipFill>
          <p:spPr bwMode="auto">
            <a:xfrm>
              <a:off x="4227363" y="1755592"/>
              <a:ext cx="2853662" cy="229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964" name="Рисунок 30"/>
            <p:cNvPicPr>
              <a:picLocks noChangeAspect="1"/>
            </p:cNvPicPr>
            <p:nvPr/>
          </p:nvPicPr>
          <p:blipFill>
            <a:blip r:embed="rId22"/>
            <a:srcRect l="11246" t="61723" r="10706" b="10323"/>
            <a:stretch>
              <a:fillRect/>
            </a:stretch>
          </p:blipFill>
          <p:spPr bwMode="auto">
            <a:xfrm flipV="1">
              <a:off x="4227362" y="3028469"/>
              <a:ext cx="2853662" cy="103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2" name="Object 217"/>
          <p:cNvGraphicFramePr>
            <a:graphicFrameLocks noChangeAspect="1"/>
          </p:cNvGraphicFramePr>
          <p:nvPr/>
        </p:nvGraphicFramePr>
        <p:xfrm>
          <a:off x="3436938" y="6289675"/>
          <a:ext cx="1581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0" name="Equation" r:id="rId23" imgW="1002865" imgH="279279" progId="Equation.DSMT4">
                  <p:embed/>
                </p:oleObj>
              </mc:Choice>
              <mc:Fallback>
                <p:oleObj name="Equation" r:id="rId23" imgW="1002865" imgH="279279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6289675"/>
                        <a:ext cx="15811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V="1">
            <a:off x="6405563" y="3600450"/>
            <a:ext cx="11112" cy="4254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326063" y="3589338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18"/>
          <p:cNvGraphicFramePr>
            <a:graphicFrameLocks noChangeAspect="1"/>
          </p:cNvGraphicFramePr>
          <p:nvPr/>
        </p:nvGraphicFramePr>
        <p:xfrm>
          <a:off x="6138863" y="3598863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1" name="Equation" r:id="rId25" imgW="152268" imgH="164957" progId="Equation.DSMT4">
                  <p:embed/>
                </p:oleObj>
              </mc:Choice>
              <mc:Fallback>
                <p:oleObj name="Equation" r:id="rId25" imgW="152268" imgH="164957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3598863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052888" y="1554163"/>
            <a:ext cx="4445000" cy="380841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19"/>
          <p:cNvGraphicFramePr>
            <a:graphicFrameLocks noChangeAspect="1"/>
          </p:cNvGraphicFramePr>
          <p:nvPr/>
        </p:nvGraphicFramePr>
        <p:xfrm>
          <a:off x="8316913" y="5364163"/>
          <a:ext cx="6619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2" name="Equation" r:id="rId27" imgW="431425" imgH="177646" progId="Equation.DSMT4">
                  <p:embed/>
                </p:oleObj>
              </mc:Choice>
              <mc:Fallback>
                <p:oleObj name="Equation" r:id="rId27" imgW="431425" imgH="177646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5364163"/>
                        <a:ext cx="66198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3479800" y="2871788"/>
            <a:ext cx="5362575" cy="160020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220"/>
          <p:cNvGraphicFramePr>
            <a:graphicFrameLocks noChangeAspect="1"/>
          </p:cNvGraphicFramePr>
          <p:nvPr/>
        </p:nvGraphicFramePr>
        <p:xfrm>
          <a:off x="4621213" y="3729038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3" name="Equation" r:id="rId29" imgW="152268" imgH="164957" progId="Equation.DSMT4">
                  <p:embed/>
                </p:oleObj>
              </mc:Choice>
              <mc:Fallback>
                <p:oleObj name="Equation" r:id="rId29" imgW="152268" imgH="164957" progId="Equation.DSMT4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3729038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3595688" y="2243138"/>
            <a:ext cx="4984750" cy="3100387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5951538" y="1554163"/>
            <a:ext cx="1104900" cy="4802187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221"/>
          <p:cNvGraphicFramePr>
            <a:graphicFrameLocks noChangeAspect="1"/>
          </p:cNvGraphicFramePr>
          <p:nvPr/>
        </p:nvGraphicFramePr>
        <p:xfrm>
          <a:off x="6918325" y="5602288"/>
          <a:ext cx="2778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4" name="Equation" r:id="rId31" imgW="152202" imgH="177569" progId="Equation.DSMT4">
                  <p:embed/>
                </p:oleObj>
              </mc:Choice>
              <mc:Fallback>
                <p:oleObj name="Equation" r:id="rId31" imgW="152202" imgH="177569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5602288"/>
                        <a:ext cx="2778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35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25" name="Equation" r:id="rId33" imgW="1866900" imgH="279400" progId="Equation.DSMT4">
                  <p:embed/>
                </p:oleObj>
              </mc:Choice>
              <mc:Fallback>
                <p:oleObj name="Equation" r:id="rId33" imgW="186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06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4050" y="1233488"/>
            <a:ext cx="59499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3061" name="Группа 3"/>
          <p:cNvGrpSpPr>
            <a:grpSpLocks/>
          </p:cNvGrpSpPr>
          <p:nvPr/>
        </p:nvGrpSpPr>
        <p:grpSpPr bwMode="auto">
          <a:xfrm flipV="1">
            <a:off x="4227513" y="4049713"/>
            <a:ext cx="2852737" cy="2306637"/>
            <a:chOff x="4227362" y="1755592"/>
            <a:chExt cx="2853663" cy="2305963"/>
          </a:xfrm>
        </p:grpSpPr>
        <p:pic>
          <p:nvPicPr>
            <p:cNvPr id="203072" name="Рисунок 29"/>
            <p:cNvPicPr>
              <a:picLocks noChangeAspect="1"/>
            </p:cNvPicPr>
            <p:nvPr/>
          </p:nvPicPr>
          <p:blipFill>
            <a:blip r:embed="rId4"/>
            <a:srcRect l="11246" r="10706" b="37975"/>
            <a:stretch>
              <a:fillRect/>
            </a:stretch>
          </p:blipFill>
          <p:spPr bwMode="auto">
            <a:xfrm>
              <a:off x="4227363" y="1755592"/>
              <a:ext cx="2853662" cy="229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073" name="Рисунок 30"/>
            <p:cNvPicPr>
              <a:picLocks noChangeAspect="1"/>
            </p:cNvPicPr>
            <p:nvPr/>
          </p:nvPicPr>
          <p:blipFill>
            <a:blip r:embed="rId4"/>
            <a:srcRect l="11246" t="61723" r="10706" b="10323"/>
            <a:stretch>
              <a:fillRect/>
            </a:stretch>
          </p:blipFill>
          <p:spPr bwMode="auto">
            <a:xfrm flipV="1">
              <a:off x="4227362" y="3028469"/>
              <a:ext cx="2853662" cy="103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3037" name="Object 285"/>
          <p:cNvGraphicFramePr>
            <a:graphicFrameLocks noChangeAspect="1"/>
          </p:cNvGraphicFramePr>
          <p:nvPr/>
        </p:nvGraphicFramePr>
        <p:xfrm>
          <a:off x="3436938" y="6289675"/>
          <a:ext cx="1581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2" name="Equation" r:id="rId5" imgW="1002865" imgH="279279" progId="Equation.DSMT4">
                  <p:embed/>
                </p:oleObj>
              </mc:Choice>
              <mc:Fallback>
                <p:oleObj name="Equation" r:id="rId5" imgW="1002865" imgH="279279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6289675"/>
                        <a:ext cx="15811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V="1">
            <a:off x="6405563" y="3600450"/>
            <a:ext cx="11112" cy="4254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326063" y="3589338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038" name="Object 286"/>
          <p:cNvGraphicFramePr>
            <a:graphicFrameLocks noChangeAspect="1"/>
          </p:cNvGraphicFramePr>
          <p:nvPr/>
        </p:nvGraphicFramePr>
        <p:xfrm>
          <a:off x="6138863" y="3598863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3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3598863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052888" y="1554163"/>
            <a:ext cx="4445000" cy="380841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039" name="Object 287"/>
          <p:cNvGraphicFramePr>
            <a:graphicFrameLocks noChangeAspect="1"/>
          </p:cNvGraphicFramePr>
          <p:nvPr/>
        </p:nvGraphicFramePr>
        <p:xfrm>
          <a:off x="8316913" y="5364163"/>
          <a:ext cx="6619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4"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5364163"/>
                        <a:ext cx="66198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3479800" y="2871788"/>
            <a:ext cx="5362575" cy="160020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040" name="Object 288"/>
          <p:cNvGraphicFramePr>
            <a:graphicFrameLocks noChangeAspect="1"/>
          </p:cNvGraphicFramePr>
          <p:nvPr/>
        </p:nvGraphicFramePr>
        <p:xfrm>
          <a:off x="4621213" y="3729038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5"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3729038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3595688" y="2243138"/>
            <a:ext cx="4984750" cy="3100387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5948363" y="1584325"/>
            <a:ext cx="1108075" cy="4772025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041" name="Object 289"/>
          <p:cNvGraphicFramePr>
            <a:graphicFrameLocks noChangeAspect="1"/>
          </p:cNvGraphicFramePr>
          <p:nvPr/>
        </p:nvGraphicFramePr>
        <p:xfrm>
          <a:off x="6918325" y="5602288"/>
          <a:ext cx="2778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6" name="Equation" r:id="rId13" imgW="152202" imgH="177569" progId="Equation.DSMT4">
                  <p:embed/>
                </p:oleObj>
              </mc:Choice>
              <mc:Fallback>
                <p:oleObj name="Equation" r:id="rId13" imgW="152202" imgH="177569" progId="Equation.DSMT4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5602288"/>
                        <a:ext cx="2778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95250" y="1317625"/>
            <a:ext cx="3098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Прямая проходит через точку В(-1; 0).</a:t>
            </a:r>
          </a:p>
        </p:txBody>
      </p:sp>
      <p:graphicFrame>
        <p:nvGraphicFramePr>
          <p:cNvPr id="36" name="Object 290"/>
          <p:cNvGraphicFramePr>
            <a:graphicFrameLocks noChangeAspect="1"/>
          </p:cNvGraphicFramePr>
          <p:nvPr/>
        </p:nvGraphicFramePr>
        <p:xfrm>
          <a:off x="168275" y="1795463"/>
          <a:ext cx="16462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7" name="Equation" r:id="rId15" imgW="977476" imgH="253890" progId="Equation.DSMT4">
                  <p:embed/>
                </p:oleObj>
              </mc:Choice>
              <mc:Fallback>
                <p:oleObj name="Equation" r:id="rId15" imgW="977476" imgH="253890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795463"/>
                        <a:ext cx="164623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91"/>
          <p:cNvGraphicFramePr>
            <a:graphicFrameLocks noChangeAspect="1"/>
          </p:cNvGraphicFramePr>
          <p:nvPr/>
        </p:nvGraphicFramePr>
        <p:xfrm>
          <a:off x="209550" y="2117725"/>
          <a:ext cx="17319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8" name="Equation" r:id="rId17" imgW="1028254" imgH="253890" progId="Equation.DSMT4">
                  <p:embed/>
                </p:oleObj>
              </mc:Choice>
              <mc:Fallback>
                <p:oleObj name="Equation" r:id="rId17" imgW="1028254" imgH="253890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117725"/>
                        <a:ext cx="17319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2"/>
          <p:cNvGraphicFramePr>
            <a:graphicFrameLocks noChangeAspect="1"/>
          </p:cNvGraphicFramePr>
          <p:nvPr/>
        </p:nvGraphicFramePr>
        <p:xfrm>
          <a:off x="2011363" y="2008188"/>
          <a:ext cx="91916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69" name="Equation" r:id="rId19" imgW="545863" imgH="393529" progId="Equation.DSMT4">
                  <p:embed/>
                </p:oleObj>
              </mc:Choice>
              <mc:Fallback>
                <p:oleObj name="Equation" r:id="rId19" imgW="545863" imgH="393529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2008188"/>
                        <a:ext cx="919162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3"/>
          <p:cNvGraphicFramePr>
            <a:graphicFrameLocks noChangeAspect="1"/>
          </p:cNvGraphicFramePr>
          <p:nvPr/>
        </p:nvGraphicFramePr>
        <p:xfrm>
          <a:off x="8256588" y="2916238"/>
          <a:ext cx="6191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0" name="Equation" r:id="rId21" imgW="368140" imgH="393529" progId="Equation.DSMT4">
                  <p:embed/>
                </p:oleObj>
              </mc:Choice>
              <mc:Fallback>
                <p:oleObj name="Equation" r:id="rId21" imgW="368140" imgH="393529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916238"/>
                        <a:ext cx="619125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9688" y="2667000"/>
            <a:ext cx="3324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Прямая касается параболы.</a:t>
            </a:r>
          </a:p>
        </p:txBody>
      </p:sp>
      <p:graphicFrame>
        <p:nvGraphicFramePr>
          <p:cNvPr id="41" name="Object 294"/>
          <p:cNvGraphicFramePr>
            <a:graphicFrameLocks noChangeAspect="1"/>
          </p:cNvGraphicFramePr>
          <p:nvPr/>
        </p:nvGraphicFramePr>
        <p:xfrm>
          <a:off x="252413" y="2947988"/>
          <a:ext cx="1435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1" name="Equation" r:id="rId23" imgW="850531" imgH="253890" progId="Equation.DSMT4">
                  <p:embed/>
                </p:oleObj>
              </mc:Choice>
              <mc:Fallback>
                <p:oleObj name="Equation" r:id="rId23" imgW="850531" imgH="253890" progId="Equation.DSMT4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47988"/>
                        <a:ext cx="1435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5"/>
          <p:cNvGraphicFramePr>
            <a:graphicFrameLocks noChangeAspect="1"/>
          </p:cNvGraphicFramePr>
          <p:nvPr/>
        </p:nvGraphicFramePr>
        <p:xfrm>
          <a:off x="1692275" y="2967038"/>
          <a:ext cx="1177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2" name="Equation" r:id="rId25" imgW="698197" imgH="203112" progId="Equation.DSMT4">
                  <p:embed/>
                </p:oleObj>
              </mc:Choice>
              <mc:Fallback>
                <p:oleObj name="Equation" r:id="rId25" imgW="698197" imgH="203112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67038"/>
                        <a:ext cx="1177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5563" y="3351213"/>
            <a:ext cx="31654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sz="1800"/>
              <a:t>Графики имеют одну общую точку, значит уравнение имеет единственное решение.</a:t>
            </a:r>
          </a:p>
        </p:txBody>
      </p:sp>
      <p:graphicFrame>
        <p:nvGraphicFramePr>
          <p:cNvPr id="46" name="Object 296"/>
          <p:cNvGraphicFramePr>
            <a:graphicFrameLocks noChangeAspect="1"/>
          </p:cNvGraphicFramePr>
          <p:nvPr/>
        </p:nvGraphicFramePr>
        <p:xfrm>
          <a:off x="112713" y="4270375"/>
          <a:ext cx="26987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3" name="Equation" r:id="rId27" imgW="1600200" imgH="203200" progId="Equation.DSMT4">
                  <p:embed/>
                </p:oleObj>
              </mc:Choice>
              <mc:Fallback>
                <p:oleObj name="Equation" r:id="rId27" imgW="1600200" imgH="203200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70375"/>
                        <a:ext cx="269875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97"/>
          <p:cNvGraphicFramePr>
            <a:graphicFrameLocks noChangeAspect="1"/>
          </p:cNvGraphicFramePr>
          <p:nvPr/>
        </p:nvGraphicFramePr>
        <p:xfrm>
          <a:off x="106363" y="4594225"/>
          <a:ext cx="2484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4" name="Equation" r:id="rId29" imgW="1473200" imgH="228600" progId="Equation.DSMT4">
                  <p:embed/>
                </p:oleObj>
              </mc:Choice>
              <mc:Fallback>
                <p:oleObj name="Equation" r:id="rId29" imgW="1473200" imgH="22860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4594225"/>
                        <a:ext cx="24844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98"/>
          <p:cNvGraphicFramePr>
            <a:graphicFrameLocks noChangeAspect="1"/>
          </p:cNvGraphicFramePr>
          <p:nvPr/>
        </p:nvGraphicFramePr>
        <p:xfrm>
          <a:off x="100013" y="4962525"/>
          <a:ext cx="2719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5" name="Equation" r:id="rId31" imgW="1612900" imgH="228600" progId="Equation.DSMT4">
                  <p:embed/>
                </p:oleObj>
              </mc:Choice>
              <mc:Fallback>
                <p:oleObj name="Equation" r:id="rId31" imgW="1612900" imgH="22860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962525"/>
                        <a:ext cx="2719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99"/>
          <p:cNvGraphicFramePr>
            <a:graphicFrameLocks noChangeAspect="1"/>
          </p:cNvGraphicFramePr>
          <p:nvPr/>
        </p:nvGraphicFramePr>
        <p:xfrm>
          <a:off x="382588" y="5270500"/>
          <a:ext cx="13700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6" name="Equation" r:id="rId33" imgW="812447" imgH="203112" progId="Equation.DSMT4">
                  <p:embed/>
                </p:oleObj>
              </mc:Choice>
              <mc:Fallback>
                <p:oleObj name="Equation" r:id="rId33" imgW="812447" imgH="203112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5270500"/>
                        <a:ext cx="13700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00"/>
          <p:cNvGraphicFramePr>
            <a:graphicFrameLocks noChangeAspect="1"/>
          </p:cNvGraphicFramePr>
          <p:nvPr/>
        </p:nvGraphicFramePr>
        <p:xfrm>
          <a:off x="111125" y="5697538"/>
          <a:ext cx="7286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7" name="Equation" r:id="rId35" imgW="431613" imgH="203112" progId="Equation.DSMT4">
                  <p:embed/>
                </p:oleObj>
              </mc:Choice>
              <mc:Fallback>
                <p:oleObj name="Equation" r:id="rId35" imgW="431613" imgH="203112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5697538"/>
                        <a:ext cx="7286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01"/>
          <p:cNvGraphicFramePr>
            <a:graphicFrameLocks noChangeAspect="1"/>
          </p:cNvGraphicFramePr>
          <p:nvPr/>
        </p:nvGraphicFramePr>
        <p:xfrm>
          <a:off x="915988" y="5651500"/>
          <a:ext cx="15414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8" name="Equation" r:id="rId37" imgW="914400" imgH="203200" progId="Equation.DSMT4">
                  <p:embed/>
                </p:oleObj>
              </mc:Choice>
              <mc:Fallback>
                <p:oleObj name="Equation" r:id="rId37" imgW="914400" imgH="20320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5651500"/>
                        <a:ext cx="154146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02"/>
          <p:cNvGraphicFramePr>
            <a:graphicFrameLocks noChangeAspect="1"/>
          </p:cNvGraphicFramePr>
          <p:nvPr/>
        </p:nvGraphicFramePr>
        <p:xfrm>
          <a:off x="873125" y="5942013"/>
          <a:ext cx="16367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9" name="Equation" r:id="rId39" imgW="990600" imgH="228600" progId="Equation.DSMT4">
                  <p:embed/>
                </p:oleObj>
              </mc:Choice>
              <mc:Fallback>
                <p:oleObj name="Equation" r:id="rId39" imgW="990600" imgH="2286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5942013"/>
                        <a:ext cx="163671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03"/>
          <p:cNvGraphicFramePr>
            <a:graphicFrameLocks noChangeAspect="1"/>
          </p:cNvGraphicFramePr>
          <p:nvPr/>
        </p:nvGraphicFramePr>
        <p:xfrm>
          <a:off x="715963" y="6192838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0" name="Equation" r:id="rId41" imgW="622030" imgH="330057" progId="Equation.DSMT4">
                  <p:embed/>
                </p:oleObj>
              </mc:Choice>
              <mc:Fallback>
                <p:oleObj name="Equation" r:id="rId41" imgW="622030" imgH="330057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6192838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04"/>
          <p:cNvGraphicFramePr>
            <a:graphicFrameLocks noChangeAspect="1"/>
          </p:cNvGraphicFramePr>
          <p:nvPr/>
        </p:nvGraphicFramePr>
        <p:xfrm>
          <a:off x="5989638" y="1519238"/>
          <a:ext cx="712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1" name="Equation" r:id="rId43" imgW="431425" imgH="177646" progId="Equation.DSMT4">
                  <p:embed/>
                </p:oleObj>
              </mc:Choice>
              <mc:Fallback>
                <p:oleObj name="Equation" r:id="rId43" imgW="431425" imgH="177646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1519238"/>
                        <a:ext cx="712787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56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2" name="Equation" r:id="rId45" imgW="1866900" imgH="279400" progId="Equation.DSMT4">
                  <p:embed/>
                </p:oleObj>
              </mc:Choice>
              <mc:Fallback>
                <p:oleObj name="Equation" r:id="rId45" imgW="186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02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4050" y="1233488"/>
            <a:ext cx="59499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030" name="Группа 3"/>
          <p:cNvGrpSpPr>
            <a:grpSpLocks/>
          </p:cNvGrpSpPr>
          <p:nvPr/>
        </p:nvGrpSpPr>
        <p:grpSpPr bwMode="auto">
          <a:xfrm flipV="1">
            <a:off x="4227513" y="4049713"/>
            <a:ext cx="2852737" cy="2306637"/>
            <a:chOff x="4227362" y="1755592"/>
            <a:chExt cx="2853663" cy="2305963"/>
          </a:xfrm>
        </p:grpSpPr>
        <p:pic>
          <p:nvPicPr>
            <p:cNvPr id="204038" name="Рисунок 29"/>
            <p:cNvPicPr>
              <a:picLocks noChangeAspect="1"/>
            </p:cNvPicPr>
            <p:nvPr/>
          </p:nvPicPr>
          <p:blipFill>
            <a:blip r:embed="rId4"/>
            <a:srcRect l="11246" r="10706" b="37975"/>
            <a:stretch>
              <a:fillRect/>
            </a:stretch>
          </p:blipFill>
          <p:spPr bwMode="auto">
            <a:xfrm>
              <a:off x="4227363" y="1755592"/>
              <a:ext cx="2853662" cy="229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039" name="Рисунок 30"/>
            <p:cNvPicPr>
              <a:picLocks noChangeAspect="1"/>
            </p:cNvPicPr>
            <p:nvPr/>
          </p:nvPicPr>
          <p:blipFill>
            <a:blip r:embed="rId4"/>
            <a:srcRect l="11246" t="61723" r="10706" b="10323"/>
            <a:stretch>
              <a:fillRect/>
            </a:stretch>
          </p:blipFill>
          <p:spPr bwMode="auto">
            <a:xfrm flipV="1">
              <a:off x="4227362" y="3028469"/>
              <a:ext cx="2853662" cy="103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4010" name="Object 234"/>
          <p:cNvGraphicFramePr>
            <a:graphicFrameLocks noChangeAspect="1"/>
          </p:cNvGraphicFramePr>
          <p:nvPr/>
        </p:nvGraphicFramePr>
        <p:xfrm>
          <a:off x="4173538" y="6238875"/>
          <a:ext cx="1581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5" name="Equation" r:id="rId5" imgW="1002865" imgH="279279" progId="Equation.DSMT4">
                  <p:embed/>
                </p:oleObj>
              </mc:Choice>
              <mc:Fallback>
                <p:oleObj name="Equation" r:id="rId5" imgW="1002865" imgH="279279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6238875"/>
                        <a:ext cx="1581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V="1">
            <a:off x="6405563" y="3600450"/>
            <a:ext cx="11112" cy="4254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326063" y="3589338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011" name="Object 235"/>
          <p:cNvGraphicFramePr>
            <a:graphicFrameLocks noChangeAspect="1"/>
          </p:cNvGraphicFramePr>
          <p:nvPr/>
        </p:nvGraphicFramePr>
        <p:xfrm>
          <a:off x="6138863" y="3598863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6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3598863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052888" y="1554163"/>
            <a:ext cx="4445000" cy="380841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012" name="Object 236"/>
          <p:cNvGraphicFramePr>
            <a:graphicFrameLocks noChangeAspect="1"/>
          </p:cNvGraphicFramePr>
          <p:nvPr/>
        </p:nvGraphicFramePr>
        <p:xfrm>
          <a:off x="8316913" y="5364163"/>
          <a:ext cx="6619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7"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5364163"/>
                        <a:ext cx="66198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3479800" y="2871788"/>
            <a:ext cx="5362575" cy="1600200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013" name="Object 237"/>
          <p:cNvGraphicFramePr>
            <a:graphicFrameLocks noChangeAspect="1"/>
          </p:cNvGraphicFramePr>
          <p:nvPr/>
        </p:nvGraphicFramePr>
        <p:xfrm>
          <a:off x="4621213" y="3729038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8"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3729038"/>
                        <a:ext cx="2778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3595688" y="2243138"/>
            <a:ext cx="4984750" cy="3100387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5948363" y="1584325"/>
            <a:ext cx="1108075" cy="4772025"/>
          </a:xfrm>
          <a:prstGeom prst="line">
            <a:avLst/>
          </a:prstGeom>
          <a:ln w="1905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014" name="Object 238"/>
          <p:cNvGraphicFramePr>
            <a:graphicFrameLocks noChangeAspect="1"/>
          </p:cNvGraphicFramePr>
          <p:nvPr/>
        </p:nvGraphicFramePr>
        <p:xfrm>
          <a:off x="6918325" y="5602288"/>
          <a:ext cx="2778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9" name="Equation" r:id="rId13" imgW="152202" imgH="177569" progId="Equation.DSMT4">
                  <p:embed/>
                </p:oleObj>
              </mc:Choice>
              <mc:Fallback>
                <p:oleObj name="Equation" r:id="rId13" imgW="152202" imgH="177569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5602288"/>
                        <a:ext cx="2778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15" name="Object 239"/>
          <p:cNvGraphicFramePr>
            <a:graphicFrameLocks noChangeAspect="1"/>
          </p:cNvGraphicFramePr>
          <p:nvPr/>
        </p:nvGraphicFramePr>
        <p:xfrm>
          <a:off x="8256588" y="2916238"/>
          <a:ext cx="6191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0" name="Equation" r:id="rId15" imgW="368140" imgH="393529" progId="Equation.DSMT4">
                  <p:embed/>
                </p:oleObj>
              </mc:Choice>
              <mc:Fallback>
                <p:oleObj name="Equation" r:id="rId15" imgW="368140" imgH="393529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916238"/>
                        <a:ext cx="619125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16" name="Object 240"/>
          <p:cNvGraphicFramePr>
            <a:graphicFrameLocks noChangeAspect="1"/>
          </p:cNvGraphicFramePr>
          <p:nvPr/>
        </p:nvGraphicFramePr>
        <p:xfrm>
          <a:off x="5989638" y="1519238"/>
          <a:ext cx="712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1" name="Equation" r:id="rId17" imgW="431425" imgH="177646" progId="Equation.DSMT4">
                  <p:embed/>
                </p:oleObj>
              </mc:Choice>
              <mc:Fallback>
                <p:oleObj name="Equation" r:id="rId17" imgW="431425" imgH="177646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1519238"/>
                        <a:ext cx="712787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41"/>
          <p:cNvGraphicFramePr>
            <a:graphicFrameLocks noChangeAspect="1"/>
          </p:cNvGraphicFramePr>
          <p:nvPr/>
        </p:nvGraphicFramePr>
        <p:xfrm>
          <a:off x="161925" y="1519238"/>
          <a:ext cx="25495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2" name="Equation" r:id="rId19" imgW="1485900" imgH="508000" progId="Equation.DSMT4">
                  <p:embed/>
                </p:oleObj>
              </mc:Choice>
              <mc:Fallback>
                <p:oleObj name="Equation" r:id="rId19" imgW="1485900" imgH="50800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519238"/>
                        <a:ext cx="25495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42"/>
          <p:cNvGraphicFramePr>
            <a:graphicFrameLocks noChangeAspect="1"/>
          </p:cNvGraphicFramePr>
          <p:nvPr/>
        </p:nvGraphicFramePr>
        <p:xfrm>
          <a:off x="144463" y="2297113"/>
          <a:ext cx="1825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3" name="Equation" r:id="rId21" imgW="1104900" imgH="203200" progId="Equation.DSMT4">
                  <p:embed/>
                </p:oleObj>
              </mc:Choice>
              <mc:Fallback>
                <p:oleObj name="Equation" r:id="rId21" imgW="1104900" imgH="2032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2297113"/>
                        <a:ext cx="18256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43"/>
          <p:cNvGraphicFramePr>
            <a:graphicFrameLocks noChangeAspect="1"/>
          </p:cNvGraphicFramePr>
          <p:nvPr/>
        </p:nvGraphicFramePr>
        <p:xfrm>
          <a:off x="157163" y="2513013"/>
          <a:ext cx="2919412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4" name="Equation" r:id="rId23" imgW="1701800" imgH="698500" progId="Equation.DSMT4">
                  <p:embed/>
                </p:oleObj>
              </mc:Choice>
              <mc:Fallback>
                <p:oleObj name="Equation" r:id="rId23" imgW="1701800" imgH="6985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513013"/>
                        <a:ext cx="2919412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44"/>
          <p:cNvGraphicFramePr>
            <a:graphicFrameLocks noChangeAspect="1"/>
          </p:cNvGraphicFramePr>
          <p:nvPr/>
        </p:nvGraphicFramePr>
        <p:xfrm>
          <a:off x="936625" y="3378200"/>
          <a:ext cx="2139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5" name="Equation" r:id="rId25" imgW="1295400" imgH="203200" progId="Equation.DSMT4">
                  <p:embed/>
                </p:oleObj>
              </mc:Choice>
              <mc:Fallback>
                <p:oleObj name="Equation" r:id="rId25" imgW="1295400" imgH="2032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378200"/>
                        <a:ext cx="2139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45"/>
          <p:cNvGraphicFramePr>
            <a:graphicFrameLocks noChangeAspect="1"/>
          </p:cNvGraphicFramePr>
          <p:nvPr/>
        </p:nvGraphicFramePr>
        <p:xfrm>
          <a:off x="0" y="3546475"/>
          <a:ext cx="33115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6" name="Equation" r:id="rId27" imgW="1930400" imgH="558800" progId="Equation.DSMT4">
                  <p:embed/>
                </p:oleObj>
              </mc:Choice>
              <mc:Fallback>
                <p:oleObj name="Equation" r:id="rId27" imgW="1930400" imgH="55880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46475"/>
                        <a:ext cx="33115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46"/>
          <p:cNvGraphicFramePr>
            <a:graphicFrameLocks noChangeAspect="1"/>
          </p:cNvGraphicFramePr>
          <p:nvPr/>
        </p:nvGraphicFramePr>
        <p:xfrm>
          <a:off x="-23813" y="4411663"/>
          <a:ext cx="2139951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7" name="Equation" r:id="rId29" imgW="1295400" imgH="203200" progId="Equation.DSMT4">
                  <p:embed/>
                </p:oleObj>
              </mc:Choice>
              <mc:Fallback>
                <p:oleObj name="Equation" r:id="rId29" imgW="1295400" imgH="2032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3" y="4411663"/>
                        <a:ext cx="2139951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47"/>
          <p:cNvGraphicFramePr>
            <a:graphicFrameLocks noChangeAspect="1"/>
          </p:cNvGraphicFramePr>
          <p:nvPr/>
        </p:nvGraphicFramePr>
        <p:xfrm>
          <a:off x="211138" y="4652963"/>
          <a:ext cx="252730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8" name="Equation" r:id="rId30" imgW="1473200" imgH="698500" progId="Equation.DSMT4">
                  <p:embed/>
                </p:oleObj>
              </mc:Choice>
              <mc:Fallback>
                <p:oleObj name="Equation" r:id="rId30" imgW="1473200" imgH="6985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4652963"/>
                        <a:ext cx="2527300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48"/>
          <p:cNvGraphicFramePr>
            <a:graphicFrameLocks noChangeAspect="1"/>
          </p:cNvGraphicFramePr>
          <p:nvPr/>
        </p:nvGraphicFramePr>
        <p:xfrm>
          <a:off x="227013" y="5753100"/>
          <a:ext cx="1825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9" name="Equation" r:id="rId32" imgW="1104900" imgH="203200" progId="Equation.DSMT4">
                  <p:embed/>
                </p:oleObj>
              </mc:Choice>
              <mc:Fallback>
                <p:oleObj name="Equation" r:id="rId32" imgW="1104900" imgH="2032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5753100"/>
                        <a:ext cx="18256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49"/>
          <p:cNvGraphicFramePr>
            <a:graphicFrameLocks noChangeAspect="1"/>
          </p:cNvGraphicFramePr>
          <p:nvPr/>
        </p:nvGraphicFramePr>
        <p:xfrm>
          <a:off x="42863" y="5953125"/>
          <a:ext cx="3843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50" name="Equation" r:id="rId34" imgW="2095500" imgH="431800" progId="Equation.DSMT4">
                  <p:embed/>
                </p:oleObj>
              </mc:Choice>
              <mc:Fallback>
                <p:oleObj name="Equation" r:id="rId34" imgW="2095500" imgH="4318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5953125"/>
                        <a:ext cx="384333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35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51" name="Equation" r:id="rId36" imgW="1866900" imgH="279400" progId="Equation.DSMT4">
                  <p:embed/>
                </p:oleObj>
              </mc:Choice>
              <mc:Fallback>
                <p:oleObj name="Equation" r:id="rId36" imgW="186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938" y="761149"/>
            <a:ext cx="8774112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5654"/>
                </a:solidFill>
                <a:cs typeface="Times New Roman" pitchFamily="18" charset="0"/>
              </a:rPr>
              <a:t>Характеристика задания: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 уравнение, неравенство или их системы с параметром.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5654"/>
                </a:solidFill>
                <a:cs typeface="Times New Roman" pitchFamily="18" charset="0"/>
              </a:rPr>
              <a:t>Комментарий: 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Задачи с параметром допускают весьма разнообразные способы решения. Наиболее распространенными из них являются: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чисто алгебраический способ решения;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способ решения, основанный на построении и исследовании геометрической модели данной задачи;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функциональный способ, в котором могут быть и алгебраические, и геометрические моменты, но базовым является исследование некоторой функции.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Зачастую (но далеко не всегда) графический метод более ясно ведёт к цели. Кроме того, в конкретном тексте решения вполне могут встречаться элементы каждого из трех перечисленных способов.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5654"/>
                </a:solidFill>
                <a:cs typeface="Times New Roman" pitchFamily="18" charset="0"/>
              </a:rPr>
              <a:t>Время выполнения задания: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5654"/>
                </a:solidFill>
                <a:ea typeface="Arial Unicode MS" pitchFamily="34" charset="-128"/>
                <a:cs typeface="Arial Unicode MS" pitchFamily="34" charset="-128"/>
              </a:rPr>
              <a:t>35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 мин.</a:t>
            </a:r>
          </a:p>
        </p:txBody>
      </p:sp>
      <p:pic>
        <p:nvPicPr>
          <p:cNvPr id="655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614" y="5665401"/>
            <a:ext cx="688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22"/>
          <p:cNvGraphicFramePr>
            <a:graphicFrameLocks noChangeAspect="1"/>
          </p:cNvGraphicFramePr>
          <p:nvPr/>
        </p:nvGraphicFramePr>
        <p:xfrm>
          <a:off x="173038" y="127793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9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27793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3"/>
          <p:cNvGraphicFramePr>
            <a:graphicFrameLocks noChangeAspect="1"/>
          </p:cNvGraphicFramePr>
          <p:nvPr/>
        </p:nvGraphicFramePr>
        <p:xfrm>
          <a:off x="173038" y="1704975"/>
          <a:ext cx="15716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0" name="Equation" r:id="rId5" imgW="837836" imgH="203112" progId="Equation.DSMT4">
                  <p:embed/>
                </p:oleObj>
              </mc:Choice>
              <mc:Fallback>
                <p:oleObj name="Equation" r:id="rId5" imgW="837836" imgH="203112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704975"/>
                        <a:ext cx="15716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5"/>
          <p:cNvGraphicFramePr>
            <a:graphicFrameLocks noChangeAspect="1"/>
          </p:cNvGraphicFramePr>
          <p:nvPr/>
        </p:nvGraphicFramePr>
        <p:xfrm>
          <a:off x="174625" y="2084388"/>
          <a:ext cx="16843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1" name="Equation" r:id="rId7" imgW="901309" imgH="228501" progId="Equation.DSMT4">
                  <p:embed/>
                </p:oleObj>
              </mc:Choice>
              <mc:Fallback>
                <p:oleObj name="Equation" r:id="rId7" imgW="901309" imgH="228501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084388"/>
                        <a:ext cx="168433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9"/>
          <p:cNvSpPr>
            <a:spLocks/>
          </p:cNvSpPr>
          <p:nvPr/>
        </p:nvSpPr>
        <p:spPr bwMode="auto">
          <a:xfrm flipV="1">
            <a:off x="3260725" y="1708150"/>
            <a:ext cx="974725" cy="317500"/>
          </a:xfrm>
          <a:custGeom>
            <a:avLst/>
            <a:gdLst>
              <a:gd name="T0" fmla="*/ 0 w 726"/>
              <a:gd name="T1" fmla="*/ 0 h 143"/>
              <a:gd name="T2" fmla="*/ 2147483647 w 726"/>
              <a:gd name="T3" fmla="*/ 2147483647 h 143"/>
              <a:gd name="T4" fmla="*/ 2147483647 w 726"/>
              <a:gd name="T5" fmla="*/ 2147483647 h 143"/>
              <a:gd name="T6" fmla="*/ 2147483647 w 726"/>
              <a:gd name="T7" fmla="*/ 2147483647 h 143"/>
              <a:gd name="T8" fmla="*/ 2147483647 w 726"/>
              <a:gd name="T9" fmla="*/ 2147483647 h 143"/>
              <a:gd name="T10" fmla="*/ 2147483647 w 726"/>
              <a:gd name="T11" fmla="*/ 0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143"/>
              <a:gd name="T20" fmla="*/ 726 w 726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143">
                <a:moveTo>
                  <a:pt x="0" y="0"/>
                </a:moveTo>
                <a:cubicBezTo>
                  <a:pt x="26" y="34"/>
                  <a:pt x="53" y="68"/>
                  <a:pt x="91" y="91"/>
                </a:cubicBezTo>
                <a:cubicBezTo>
                  <a:pt x="129" y="114"/>
                  <a:pt x="159" y="129"/>
                  <a:pt x="227" y="136"/>
                </a:cubicBezTo>
                <a:cubicBezTo>
                  <a:pt x="295" y="143"/>
                  <a:pt x="434" y="142"/>
                  <a:pt x="499" y="136"/>
                </a:cubicBezTo>
                <a:cubicBezTo>
                  <a:pt x="564" y="130"/>
                  <a:pt x="581" y="122"/>
                  <a:pt x="619" y="99"/>
                </a:cubicBezTo>
                <a:cubicBezTo>
                  <a:pt x="657" y="76"/>
                  <a:pt x="704" y="21"/>
                  <a:pt x="726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rc 40"/>
          <p:cNvSpPr>
            <a:spLocks/>
          </p:cNvSpPr>
          <p:nvPr/>
        </p:nvSpPr>
        <p:spPr bwMode="auto">
          <a:xfrm flipH="1">
            <a:off x="4219575" y="1657350"/>
            <a:ext cx="906463" cy="384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2224088" y="2022475"/>
            <a:ext cx="290830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3186113" y="1989138"/>
            <a:ext cx="65087" cy="84137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" name="Arc 44"/>
          <p:cNvSpPr>
            <a:spLocks/>
          </p:cNvSpPr>
          <p:nvPr/>
        </p:nvSpPr>
        <p:spPr bwMode="auto">
          <a:xfrm>
            <a:off x="2438400" y="1677988"/>
            <a:ext cx="763588" cy="3079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7" name="Object 126"/>
          <p:cNvGraphicFramePr>
            <a:graphicFrameLocks noChangeAspect="1"/>
          </p:cNvGraphicFramePr>
          <p:nvPr/>
        </p:nvGraphicFramePr>
        <p:xfrm>
          <a:off x="4475163" y="1709738"/>
          <a:ext cx="3603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2" name="Формула" r:id="rId9" imgW="139700" imgH="139700" progId="Equation.3">
                  <p:embed/>
                </p:oleObj>
              </mc:Choice>
              <mc:Fallback>
                <p:oleObj name="Формула" r:id="rId9" imgW="139700" imgH="1397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1709738"/>
                        <a:ext cx="3603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7"/>
          <p:cNvGraphicFramePr>
            <a:graphicFrameLocks noChangeAspect="1"/>
          </p:cNvGraphicFramePr>
          <p:nvPr/>
        </p:nvGraphicFramePr>
        <p:xfrm>
          <a:off x="3548063" y="1784350"/>
          <a:ext cx="328612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3" name="Формула" r:id="rId11" imgW="126670" imgH="76002" progId="Equation.3">
                  <p:embed/>
                </p:oleObj>
              </mc:Choice>
              <mc:Fallback>
                <p:oleObj name="Формула" r:id="rId11" imgW="126670" imgH="76002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1784350"/>
                        <a:ext cx="328612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8"/>
          <p:cNvGraphicFramePr>
            <a:graphicFrameLocks noChangeAspect="1"/>
          </p:cNvGraphicFramePr>
          <p:nvPr/>
        </p:nvGraphicFramePr>
        <p:xfrm>
          <a:off x="4986338" y="2078038"/>
          <a:ext cx="2651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4" name="Equation" r:id="rId13" imgW="126835" imgH="139518" progId="Equation.DSMT4">
                  <p:embed/>
                </p:oleObj>
              </mc:Choice>
              <mc:Fallback>
                <p:oleObj name="Equation" r:id="rId13" imgW="126835" imgH="13951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078038"/>
                        <a:ext cx="26511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9"/>
          <p:cNvGraphicFramePr>
            <a:graphicFrameLocks noChangeAspect="1"/>
          </p:cNvGraphicFramePr>
          <p:nvPr/>
        </p:nvGraphicFramePr>
        <p:xfrm>
          <a:off x="3030538" y="2081213"/>
          <a:ext cx="311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5" name="Equation" r:id="rId15" imgW="190335" imgH="164957" progId="Equation.DSMT4">
                  <p:embed/>
                </p:oleObj>
              </mc:Choice>
              <mc:Fallback>
                <p:oleObj name="Equation" r:id="rId15" imgW="190335" imgH="164957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081213"/>
                        <a:ext cx="3111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val 43"/>
          <p:cNvSpPr>
            <a:spLocks noChangeArrowheads="1"/>
          </p:cNvSpPr>
          <p:nvPr/>
        </p:nvSpPr>
        <p:spPr bwMode="auto">
          <a:xfrm>
            <a:off x="4191000" y="1971675"/>
            <a:ext cx="46038" cy="109538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42" name="Object 130"/>
          <p:cNvGraphicFramePr>
            <a:graphicFrameLocks noChangeAspect="1"/>
          </p:cNvGraphicFramePr>
          <p:nvPr/>
        </p:nvGraphicFramePr>
        <p:xfrm>
          <a:off x="4140200" y="2133600"/>
          <a:ext cx="1968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6" name="Equation" r:id="rId17" imgW="126780" imgH="164814" progId="Equation.DSMT4">
                  <p:embed/>
                </p:oleObj>
              </mc:Choice>
              <mc:Fallback>
                <p:oleObj name="Equation" r:id="rId17" imgW="126780" imgH="164814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133600"/>
                        <a:ext cx="19685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1"/>
          <p:cNvGraphicFramePr>
            <a:graphicFrameLocks noChangeAspect="1"/>
          </p:cNvGraphicFramePr>
          <p:nvPr/>
        </p:nvGraphicFramePr>
        <p:xfrm>
          <a:off x="2489200" y="1689100"/>
          <a:ext cx="3603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7" name="Формула" r:id="rId19" imgW="139700" imgH="139700" progId="Equation.3">
                  <p:embed/>
                </p:oleObj>
              </mc:Choice>
              <mc:Fallback>
                <p:oleObj name="Формула" r:id="rId19" imgW="139700" imgH="1397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89100"/>
                        <a:ext cx="3603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2"/>
          <p:cNvGraphicFramePr>
            <a:graphicFrameLocks noChangeAspect="1"/>
          </p:cNvGraphicFramePr>
          <p:nvPr/>
        </p:nvGraphicFramePr>
        <p:xfrm>
          <a:off x="161925" y="2581275"/>
          <a:ext cx="66913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8" name="Equation" r:id="rId21" imgW="3568700" imgH="482600" progId="Equation.DSMT4">
                  <p:embed/>
                </p:oleObj>
              </mc:Choice>
              <mc:Fallback>
                <p:oleObj name="Equation" r:id="rId21" imgW="3568700" imgH="48260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581275"/>
                        <a:ext cx="669131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3"/>
          <p:cNvGraphicFramePr>
            <a:graphicFrameLocks noChangeAspect="1"/>
          </p:cNvGraphicFramePr>
          <p:nvPr/>
        </p:nvGraphicFramePr>
        <p:xfrm>
          <a:off x="173038" y="3552825"/>
          <a:ext cx="6691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9" name="Equation" r:id="rId23" imgW="3568700" imgH="482600" progId="Equation.DSMT4">
                  <p:embed/>
                </p:oleObj>
              </mc:Choice>
              <mc:Fallback>
                <p:oleObj name="Equation" r:id="rId23" imgW="3568700" imgH="482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3552825"/>
                        <a:ext cx="66913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7308850" y="1279525"/>
            <a:ext cx="16875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способ.</a:t>
            </a:r>
          </a:p>
        </p:txBody>
      </p:sp>
      <p:sp>
        <p:nvSpPr>
          <p:cNvPr id="24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  <p:graphicFrame>
        <p:nvGraphicFramePr>
          <p:cNvPr id="25" name="Object 276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0" name="Equation" r:id="rId25" imgW="1866900" imgH="279400" progId="Equation.DSMT4">
                  <p:embed/>
                </p:oleObj>
              </mc:Choice>
              <mc:Fallback>
                <p:oleObj name="Equation" r:id="rId25" imgW="186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49555"/>
              </p:ext>
            </p:extLst>
          </p:nvPr>
        </p:nvGraphicFramePr>
        <p:xfrm>
          <a:off x="7109760" y="1749425"/>
          <a:ext cx="2028587" cy="69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1" name="Equation" r:id="rId27" imgW="1257300" imgH="431800" progId="">
                  <p:embed/>
                </p:oleObj>
              </mc:Choice>
              <mc:Fallback>
                <p:oleObj name="Equation" r:id="rId27" imgW="12573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760" y="1749425"/>
                        <a:ext cx="2028587" cy="69527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195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177" name="Object 329"/>
          <p:cNvGraphicFramePr>
            <a:graphicFrameLocks noChangeAspect="1"/>
          </p:cNvGraphicFramePr>
          <p:nvPr/>
        </p:nvGraphicFramePr>
        <p:xfrm>
          <a:off x="173038" y="66198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27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6198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78" name="Object 330"/>
          <p:cNvGraphicFramePr>
            <a:graphicFrameLocks noChangeAspect="1"/>
          </p:cNvGraphicFramePr>
          <p:nvPr/>
        </p:nvGraphicFramePr>
        <p:xfrm>
          <a:off x="150813" y="1066800"/>
          <a:ext cx="6691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28" name="Equation" r:id="rId5" imgW="3568700" imgH="482600" progId="Equation.DSMT4">
                  <p:embed/>
                </p:oleObj>
              </mc:Choice>
              <mc:Fallback>
                <p:oleObj name="Equation" r:id="rId5" imgW="3568700" imgH="4826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066800"/>
                        <a:ext cx="66913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50813" y="1968500"/>
            <a:ext cx="2813050" cy="2514600"/>
            <a:chOff x="161887" y="1968656"/>
            <a:chExt cx="2813321" cy="2514134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168459" y="1968656"/>
              <a:ext cx="0" cy="25141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161887" y="3382857"/>
              <a:ext cx="2714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7179" name="Object 331"/>
            <p:cNvGraphicFramePr>
              <a:graphicFrameLocks noChangeAspect="1"/>
            </p:cNvGraphicFramePr>
            <p:nvPr/>
          </p:nvGraphicFramePr>
          <p:xfrm>
            <a:off x="2779132" y="3459597"/>
            <a:ext cx="196076" cy="215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29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132" y="3459597"/>
                          <a:ext cx="196076" cy="2156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180" name="Object 332"/>
            <p:cNvGraphicFramePr>
              <a:graphicFrameLocks noChangeAspect="1"/>
            </p:cNvGraphicFramePr>
            <p:nvPr/>
          </p:nvGraphicFramePr>
          <p:xfrm>
            <a:off x="920615" y="1968656"/>
            <a:ext cx="2159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30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615" y="1968656"/>
                          <a:ext cx="215900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181" name="Object 333"/>
            <p:cNvGraphicFramePr>
              <a:graphicFrameLocks noChangeAspect="1"/>
            </p:cNvGraphicFramePr>
            <p:nvPr/>
          </p:nvGraphicFramePr>
          <p:xfrm>
            <a:off x="982721" y="3381618"/>
            <a:ext cx="196850" cy="288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31"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721" y="3381618"/>
                          <a:ext cx="196850" cy="2888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" name="Прямая соединительная линия 11"/>
          <p:cNvCxnSpPr/>
          <p:nvPr/>
        </p:nvCxnSpPr>
        <p:spPr>
          <a:xfrm>
            <a:off x="769938" y="3328988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81200" y="3328988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334"/>
          <p:cNvGraphicFramePr>
            <a:graphicFrameLocks noChangeAspect="1"/>
          </p:cNvGraphicFramePr>
          <p:nvPr/>
        </p:nvGraphicFramePr>
        <p:xfrm>
          <a:off x="531813" y="3429000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2" name="Equation" r:id="rId13" imgW="190335" imgH="164957" progId="Equation.DSMT4">
                  <p:embed/>
                </p:oleObj>
              </mc:Choice>
              <mc:Fallback>
                <p:oleObj name="Equation" r:id="rId13" imgW="190335" imgH="164957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429000"/>
                        <a:ext cx="292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35"/>
          <p:cNvGraphicFramePr>
            <a:graphicFrameLocks noChangeAspect="1"/>
          </p:cNvGraphicFramePr>
          <p:nvPr/>
        </p:nvGraphicFramePr>
        <p:xfrm>
          <a:off x="1870075" y="3459163"/>
          <a:ext cx="1936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3"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59163"/>
                        <a:ext cx="1936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1163638" y="4217987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07963" y="2025650"/>
            <a:ext cx="2622550" cy="2563813"/>
            <a:chOff x="208541" y="2025697"/>
            <a:chExt cx="2621251" cy="2564025"/>
          </a:xfrm>
        </p:grpSpPr>
        <p:pic>
          <p:nvPicPr>
            <p:cNvPr id="207237" name="Рисунок 18"/>
            <p:cNvPicPr>
              <a:picLocks noChangeAspect="1"/>
            </p:cNvPicPr>
            <p:nvPr/>
          </p:nvPicPr>
          <p:blipFill>
            <a:blip r:embed="rId17"/>
            <a:srcRect l="20644" r="14261"/>
            <a:stretch>
              <a:fillRect/>
            </a:stretch>
          </p:blipFill>
          <p:spPr bwMode="auto">
            <a:xfrm flipV="1">
              <a:off x="769434" y="2728589"/>
              <a:ext cx="1215483" cy="186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38" name="Рисунок 19"/>
            <p:cNvPicPr>
              <a:picLocks noChangeAspect="1"/>
            </p:cNvPicPr>
            <p:nvPr/>
          </p:nvPicPr>
          <p:blipFill>
            <a:blip r:embed="rId17"/>
            <a:srcRect l="62704" r="10168" b="23074"/>
            <a:stretch>
              <a:fillRect/>
            </a:stretch>
          </p:blipFill>
          <p:spPr bwMode="auto">
            <a:xfrm>
              <a:off x="1940270" y="2025697"/>
              <a:ext cx="889522" cy="241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39" name="Рисунок 75"/>
            <p:cNvPicPr>
              <a:picLocks noChangeAspect="1"/>
            </p:cNvPicPr>
            <p:nvPr/>
          </p:nvPicPr>
          <p:blipFill>
            <a:blip r:embed="rId17"/>
            <a:srcRect l="10439" r="72456" b="39366"/>
            <a:stretch>
              <a:fillRect/>
            </a:stretch>
          </p:blipFill>
          <p:spPr bwMode="auto">
            <a:xfrm>
              <a:off x="208541" y="2101021"/>
              <a:ext cx="560894" cy="190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7" name="Object 336"/>
          <p:cNvGraphicFramePr>
            <a:graphicFrameLocks noChangeAspect="1"/>
          </p:cNvGraphicFramePr>
          <p:nvPr/>
        </p:nvGraphicFramePr>
        <p:xfrm>
          <a:off x="766763" y="4137025"/>
          <a:ext cx="3111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4" name="Equation" r:id="rId18" imgW="203024" imgH="164957" progId="Equation.DSMT4">
                  <p:embed/>
                </p:oleObj>
              </mc:Choice>
              <mc:Fallback>
                <p:oleObj name="Equation" r:id="rId18" imgW="203024" imgH="164957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137025"/>
                        <a:ext cx="3111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3221038" y="1957388"/>
            <a:ext cx="2813050" cy="2514600"/>
            <a:chOff x="3221302" y="1957349"/>
            <a:chExt cx="2813321" cy="2514134"/>
          </a:xfrm>
        </p:grpSpPr>
        <p:grpSp>
          <p:nvGrpSpPr>
            <p:cNvPr id="207230" name="Группа 17"/>
            <p:cNvGrpSpPr>
              <a:grpSpLocks/>
            </p:cNvGrpSpPr>
            <p:nvPr/>
          </p:nvGrpSpPr>
          <p:grpSpPr bwMode="auto">
            <a:xfrm>
              <a:off x="3221302" y="1957349"/>
              <a:ext cx="2813321" cy="2514134"/>
              <a:chOff x="3421924" y="1957349"/>
              <a:chExt cx="2813321" cy="2514134"/>
            </a:xfrm>
          </p:grpSpPr>
          <p:grpSp>
            <p:nvGrpSpPr>
              <p:cNvPr id="207231" name="Группа 51"/>
              <p:cNvGrpSpPr>
                <a:grpSpLocks/>
              </p:cNvGrpSpPr>
              <p:nvPr/>
            </p:nvGrpSpPr>
            <p:grpSpPr bwMode="auto">
              <a:xfrm>
                <a:off x="3421924" y="1957349"/>
                <a:ext cx="2813321" cy="2514134"/>
                <a:chOff x="161887" y="1968656"/>
                <a:chExt cx="2813321" cy="2514134"/>
              </a:xfrm>
            </p:grpSpPr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1168459" y="1968656"/>
                  <a:ext cx="0" cy="251413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/>
                <p:nvPr/>
              </p:nvCxnSpPr>
              <p:spPr>
                <a:xfrm flipH="1">
                  <a:off x="161887" y="3382856"/>
                  <a:ext cx="2714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07185" name="Object 337"/>
                <p:cNvGraphicFramePr>
                  <a:graphicFrameLocks noChangeAspect="1"/>
                </p:cNvGraphicFramePr>
                <p:nvPr/>
              </p:nvGraphicFramePr>
              <p:xfrm>
                <a:off x="2779132" y="3459597"/>
                <a:ext cx="196076" cy="2156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35" name="Equation" r:id="rId20" imgW="126835" imgH="139518" progId="Equation.DSMT4">
                        <p:embed/>
                      </p:oleObj>
                    </mc:Choice>
                    <mc:Fallback>
                      <p:oleObj name="Equation" r:id="rId20" imgW="126835" imgH="139518" progId="Equation.DSMT4">
                        <p:embed/>
                        <p:pic>
                          <p:nvPicPr>
                            <p:cNvPr id="0" name="Picture 3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9132" y="3459597"/>
                              <a:ext cx="196076" cy="2156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86" name="Object 338"/>
                <p:cNvGraphicFramePr>
                  <a:graphicFrameLocks noChangeAspect="1"/>
                </p:cNvGraphicFramePr>
                <p:nvPr/>
              </p:nvGraphicFramePr>
              <p:xfrm>
                <a:off x="920615" y="1968656"/>
                <a:ext cx="215900" cy="2555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36" name="Equation" r:id="rId21" imgW="139579" imgH="164957" progId="Equation.DSMT4">
                        <p:embed/>
                      </p:oleObj>
                    </mc:Choice>
                    <mc:Fallback>
                      <p:oleObj name="Equation" r:id="rId21" imgW="139579" imgH="164957" progId="Equation.DSMT4">
                        <p:embed/>
                        <p:pic>
                          <p:nvPicPr>
                            <p:cNvPr id="0" name="Picture 3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0615" y="1968656"/>
                              <a:ext cx="215900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87" name="Object 339"/>
                <p:cNvGraphicFramePr>
                  <a:graphicFrameLocks noChangeAspect="1"/>
                </p:cNvGraphicFramePr>
                <p:nvPr/>
              </p:nvGraphicFramePr>
              <p:xfrm>
                <a:off x="982721" y="3381618"/>
                <a:ext cx="196850" cy="2888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37" name="Equation" r:id="rId22" imgW="126725" imgH="177415" progId="Equation.DSMT4">
                        <p:embed/>
                      </p:oleObj>
                    </mc:Choice>
                    <mc:Fallback>
                      <p:oleObj name="Equation" r:id="rId22" imgW="126725" imgH="177415" progId="Equation.DSMT4">
                        <p:embed/>
                        <p:pic>
                          <p:nvPicPr>
                            <p:cNvPr id="0" name="Picture 3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2721" y="3381618"/>
                              <a:ext cx="196850" cy="2888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041109" y="3317584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5252487" y="3319172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7188" name="Object 340"/>
              <p:cNvGraphicFramePr>
                <a:graphicFrameLocks noChangeAspect="1"/>
              </p:cNvGraphicFramePr>
              <p:nvPr/>
            </p:nvGraphicFramePr>
            <p:xfrm>
              <a:off x="3802208" y="3417910"/>
              <a:ext cx="2921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38" name="Equation" r:id="rId23" imgW="190335" imgH="164957" progId="Equation.DSMT4">
                      <p:embed/>
                    </p:oleObj>
                  </mc:Choice>
                  <mc:Fallback>
                    <p:oleObj name="Equation" r:id="rId23" imgW="190335" imgH="164957" progId="Equation.DSMT4">
                      <p:embed/>
                      <p:pic>
                        <p:nvPicPr>
                          <p:cNvPr id="0" name="Picture 3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2208" y="3417910"/>
                            <a:ext cx="29210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189" name="Object 341"/>
              <p:cNvGraphicFramePr>
                <a:graphicFrameLocks noChangeAspect="1"/>
              </p:cNvGraphicFramePr>
              <p:nvPr/>
            </p:nvGraphicFramePr>
            <p:xfrm>
              <a:off x="5141186" y="3448290"/>
              <a:ext cx="1936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39" name="Equation" r:id="rId25" imgW="126780" imgH="164814" progId="Equation.DSMT4">
                      <p:embed/>
                    </p:oleObj>
                  </mc:Choice>
                  <mc:Fallback>
                    <p:oleObj name="Equation" r:id="rId25" imgW="126780" imgH="164814" progId="Equation.DSMT4">
                      <p:embed/>
                      <p:pic>
                        <p:nvPicPr>
                          <p:cNvPr id="0" name="Picture 3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1186" y="3448290"/>
                            <a:ext cx="1936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 flipH="1">
                <a:off x="4434847" y="4206404"/>
                <a:ext cx="0" cy="104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190" name="Object 342"/>
            <p:cNvGraphicFramePr>
              <a:graphicFrameLocks noChangeAspect="1"/>
            </p:cNvGraphicFramePr>
            <p:nvPr/>
          </p:nvGraphicFramePr>
          <p:xfrm>
            <a:off x="3884780" y="4132213"/>
            <a:ext cx="3111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40" name="Equation" r:id="rId27" imgW="203024" imgH="164957" progId="Equation.DSMT4">
                    <p:embed/>
                  </p:oleObj>
                </mc:Choice>
                <mc:Fallback>
                  <p:oleObj name="Equation" r:id="rId27" imgW="203024" imgH="164957" progId="Equation.DSMT4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780" y="4132213"/>
                          <a:ext cx="3111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Группа 78"/>
          <p:cNvGrpSpPr>
            <a:grpSpLocks/>
          </p:cNvGrpSpPr>
          <p:nvPr/>
        </p:nvGrpSpPr>
        <p:grpSpPr bwMode="auto">
          <a:xfrm>
            <a:off x="6330950" y="1957388"/>
            <a:ext cx="2813050" cy="2514600"/>
            <a:chOff x="3221302" y="1957349"/>
            <a:chExt cx="2813321" cy="2514134"/>
          </a:xfrm>
        </p:grpSpPr>
        <p:grpSp>
          <p:nvGrpSpPr>
            <p:cNvPr id="207223" name="Группа 79"/>
            <p:cNvGrpSpPr>
              <a:grpSpLocks/>
            </p:cNvGrpSpPr>
            <p:nvPr/>
          </p:nvGrpSpPr>
          <p:grpSpPr bwMode="auto">
            <a:xfrm>
              <a:off x="3221302" y="1957349"/>
              <a:ext cx="2813321" cy="2514134"/>
              <a:chOff x="3421924" y="1957349"/>
              <a:chExt cx="2813321" cy="2514134"/>
            </a:xfrm>
          </p:grpSpPr>
          <p:grpSp>
            <p:nvGrpSpPr>
              <p:cNvPr id="207224" name="Группа 81"/>
              <p:cNvGrpSpPr>
                <a:grpSpLocks/>
              </p:cNvGrpSpPr>
              <p:nvPr/>
            </p:nvGrpSpPr>
            <p:grpSpPr bwMode="auto">
              <a:xfrm>
                <a:off x="3421924" y="1957349"/>
                <a:ext cx="2813321" cy="2514134"/>
                <a:chOff x="161887" y="1968656"/>
                <a:chExt cx="2813321" cy="2514134"/>
              </a:xfrm>
            </p:grpSpPr>
            <p:cxnSp>
              <p:nvCxnSpPr>
                <p:cNvPr id="88" name="Прямая со стрелкой 87"/>
                <p:cNvCxnSpPr/>
                <p:nvPr/>
              </p:nvCxnSpPr>
              <p:spPr>
                <a:xfrm>
                  <a:off x="1168459" y="1968656"/>
                  <a:ext cx="0" cy="251413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 стрелкой 88"/>
                <p:cNvCxnSpPr/>
                <p:nvPr/>
              </p:nvCxnSpPr>
              <p:spPr>
                <a:xfrm flipH="1">
                  <a:off x="161887" y="3382856"/>
                  <a:ext cx="2714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07191" name="Object 343"/>
                <p:cNvGraphicFramePr>
                  <a:graphicFrameLocks noChangeAspect="1"/>
                </p:cNvGraphicFramePr>
                <p:nvPr/>
              </p:nvGraphicFramePr>
              <p:xfrm>
                <a:off x="2779132" y="3459597"/>
                <a:ext cx="196076" cy="2156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41" name="Equation" r:id="rId29" imgW="126835" imgH="139518" progId="Equation.DSMT4">
                        <p:embed/>
                      </p:oleObj>
                    </mc:Choice>
                    <mc:Fallback>
                      <p:oleObj name="Equation" r:id="rId29" imgW="126835" imgH="139518" progId="Equation.DSMT4">
                        <p:embed/>
                        <p:pic>
                          <p:nvPicPr>
                            <p:cNvPr id="0" name="Picture 3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9132" y="3459597"/>
                              <a:ext cx="196076" cy="2156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92" name="Object 344"/>
                <p:cNvGraphicFramePr>
                  <a:graphicFrameLocks noChangeAspect="1"/>
                </p:cNvGraphicFramePr>
                <p:nvPr/>
              </p:nvGraphicFramePr>
              <p:xfrm>
                <a:off x="920615" y="1968656"/>
                <a:ext cx="215900" cy="2555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42" name="Equation" r:id="rId30" imgW="139579" imgH="164957" progId="Equation.DSMT4">
                        <p:embed/>
                      </p:oleObj>
                    </mc:Choice>
                    <mc:Fallback>
                      <p:oleObj name="Equation" r:id="rId30" imgW="139579" imgH="164957" progId="Equation.DSMT4">
                        <p:embed/>
                        <p:pic>
                          <p:nvPicPr>
                            <p:cNvPr id="0" name="Picture 3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0615" y="1968656"/>
                              <a:ext cx="215900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93" name="Object 345"/>
                <p:cNvGraphicFramePr>
                  <a:graphicFrameLocks noChangeAspect="1"/>
                </p:cNvGraphicFramePr>
                <p:nvPr/>
              </p:nvGraphicFramePr>
              <p:xfrm>
                <a:off x="982721" y="3381618"/>
                <a:ext cx="196850" cy="2888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43" name="Equation" r:id="rId31" imgW="126725" imgH="177415" progId="Equation.DSMT4">
                        <p:embed/>
                      </p:oleObj>
                    </mc:Choice>
                    <mc:Fallback>
                      <p:oleObj name="Equation" r:id="rId31" imgW="126725" imgH="177415" progId="Equation.DSMT4">
                        <p:embed/>
                        <p:pic>
                          <p:nvPicPr>
                            <p:cNvPr id="0" name="Picture 3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2721" y="3381618"/>
                              <a:ext cx="196850" cy="2888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4041109" y="3317584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252488" y="3319172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7194" name="Object 346"/>
              <p:cNvGraphicFramePr>
                <a:graphicFrameLocks noChangeAspect="1"/>
              </p:cNvGraphicFramePr>
              <p:nvPr/>
            </p:nvGraphicFramePr>
            <p:xfrm>
              <a:off x="3802208" y="3417910"/>
              <a:ext cx="2921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44" name="Equation" r:id="rId32" imgW="190335" imgH="164957" progId="Equation.DSMT4">
                      <p:embed/>
                    </p:oleObj>
                  </mc:Choice>
                  <mc:Fallback>
                    <p:oleObj name="Equation" r:id="rId32" imgW="190335" imgH="164957" progId="Equation.DSMT4">
                      <p:embed/>
                      <p:pic>
                        <p:nvPicPr>
                          <p:cNvPr id="0" name="Picture 3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2208" y="3417910"/>
                            <a:ext cx="29210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195" name="Object 347"/>
              <p:cNvGraphicFramePr>
                <a:graphicFrameLocks noChangeAspect="1"/>
              </p:cNvGraphicFramePr>
              <p:nvPr/>
            </p:nvGraphicFramePr>
            <p:xfrm>
              <a:off x="5141186" y="3448290"/>
              <a:ext cx="1936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45" name="Equation" r:id="rId33" imgW="126780" imgH="164814" progId="Equation.DSMT4">
                      <p:embed/>
                    </p:oleObj>
                  </mc:Choice>
                  <mc:Fallback>
                    <p:oleObj name="Equation" r:id="rId33" imgW="126780" imgH="164814" progId="Equation.DSMT4">
                      <p:embed/>
                      <p:pic>
                        <p:nvPicPr>
                          <p:cNvPr id="0" name="Picture 3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1186" y="3448290"/>
                            <a:ext cx="1936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7" name="Прямая соединительная линия 86"/>
              <p:cNvCxnSpPr/>
              <p:nvPr/>
            </p:nvCxnSpPr>
            <p:spPr>
              <a:xfrm rot="16200000" flipH="1">
                <a:off x="4434848" y="4206404"/>
                <a:ext cx="0" cy="104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7196" name="Object 348"/>
            <p:cNvGraphicFramePr>
              <a:graphicFrameLocks noChangeAspect="1"/>
            </p:cNvGraphicFramePr>
            <p:nvPr/>
          </p:nvGraphicFramePr>
          <p:xfrm>
            <a:off x="3884780" y="4132213"/>
            <a:ext cx="3111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46" name="Equation" r:id="rId34" imgW="203024" imgH="164957" progId="Equation.DSMT4">
                    <p:embed/>
                  </p:oleObj>
                </mc:Choice>
                <mc:Fallback>
                  <p:oleObj name="Equation" r:id="rId34" imgW="203024" imgH="164957" progId="Equation.DSMT4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780" y="4132213"/>
                          <a:ext cx="3111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567113" y="1816100"/>
            <a:ext cx="2192337" cy="2667000"/>
            <a:chOff x="3567675" y="1816157"/>
            <a:chExt cx="2191270" cy="2666477"/>
          </a:xfrm>
        </p:grpSpPr>
        <p:pic>
          <p:nvPicPr>
            <p:cNvPr id="207220" name="Рисунок 74"/>
            <p:cNvPicPr>
              <a:picLocks noChangeAspect="1"/>
            </p:cNvPicPr>
            <p:nvPr/>
          </p:nvPicPr>
          <p:blipFill>
            <a:blip r:embed="rId17"/>
            <a:srcRect l="42587" t="71950" r="35976" b="9422"/>
            <a:stretch>
              <a:fillRect/>
            </a:stretch>
          </p:blipFill>
          <p:spPr bwMode="auto">
            <a:xfrm>
              <a:off x="5029757" y="3902927"/>
              <a:ext cx="729188" cy="57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21" name="Рисунок 92"/>
            <p:cNvPicPr>
              <a:picLocks noChangeAspect="1"/>
            </p:cNvPicPr>
            <p:nvPr/>
          </p:nvPicPr>
          <p:blipFill>
            <a:blip r:embed="rId17"/>
            <a:srcRect l="43079" t="34814" r="10168" b="9422"/>
            <a:stretch>
              <a:fillRect/>
            </a:stretch>
          </p:blipFill>
          <p:spPr bwMode="auto">
            <a:xfrm flipV="1">
              <a:off x="3802566" y="2270134"/>
              <a:ext cx="1575428" cy="206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22" name="Рисунок 93"/>
            <p:cNvPicPr>
              <a:picLocks noChangeAspect="1"/>
            </p:cNvPicPr>
            <p:nvPr/>
          </p:nvPicPr>
          <p:blipFill>
            <a:blip r:embed="rId17"/>
            <a:srcRect l="10439" r="84006" b="56236"/>
            <a:stretch>
              <a:fillRect/>
            </a:stretch>
          </p:blipFill>
          <p:spPr bwMode="auto">
            <a:xfrm>
              <a:off x="3567675" y="1816157"/>
              <a:ext cx="257193" cy="13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 flipH="1">
            <a:off x="6232525" y="1811338"/>
            <a:ext cx="2192338" cy="2667000"/>
            <a:chOff x="3567675" y="1816157"/>
            <a:chExt cx="2191270" cy="2666477"/>
          </a:xfrm>
        </p:grpSpPr>
        <p:pic>
          <p:nvPicPr>
            <p:cNvPr id="207217" name="Рисунок 95"/>
            <p:cNvPicPr>
              <a:picLocks noChangeAspect="1"/>
            </p:cNvPicPr>
            <p:nvPr/>
          </p:nvPicPr>
          <p:blipFill>
            <a:blip r:embed="rId17"/>
            <a:srcRect l="42587" t="71950" r="35976" b="9422"/>
            <a:stretch>
              <a:fillRect/>
            </a:stretch>
          </p:blipFill>
          <p:spPr bwMode="auto">
            <a:xfrm>
              <a:off x="5029757" y="3902927"/>
              <a:ext cx="729188" cy="57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18" name="Рисунок 96"/>
            <p:cNvPicPr>
              <a:picLocks noChangeAspect="1"/>
            </p:cNvPicPr>
            <p:nvPr/>
          </p:nvPicPr>
          <p:blipFill>
            <a:blip r:embed="rId17"/>
            <a:srcRect l="43079" t="34814" r="10168" b="9422"/>
            <a:stretch>
              <a:fillRect/>
            </a:stretch>
          </p:blipFill>
          <p:spPr bwMode="auto">
            <a:xfrm flipV="1">
              <a:off x="3802566" y="2270134"/>
              <a:ext cx="1575428" cy="206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19" name="Рисунок 97"/>
            <p:cNvPicPr>
              <a:picLocks noChangeAspect="1"/>
            </p:cNvPicPr>
            <p:nvPr/>
          </p:nvPicPr>
          <p:blipFill>
            <a:blip r:embed="rId17"/>
            <a:srcRect l="10439" r="84006" b="56236"/>
            <a:stretch>
              <a:fillRect/>
            </a:stretch>
          </p:blipFill>
          <p:spPr bwMode="auto">
            <a:xfrm>
              <a:off x="3567675" y="1816157"/>
              <a:ext cx="257193" cy="13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9" name="Object 349"/>
          <p:cNvGraphicFramePr>
            <a:graphicFrameLocks noChangeAspect="1"/>
          </p:cNvGraphicFramePr>
          <p:nvPr/>
        </p:nvGraphicFramePr>
        <p:xfrm>
          <a:off x="331788" y="4603750"/>
          <a:ext cx="1476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47" name="Equation" r:id="rId35" imgW="787400" imgH="431800" progId="Equation.DSMT4">
                  <p:embed/>
                </p:oleObj>
              </mc:Choice>
              <mc:Fallback>
                <p:oleObj name="Equation" r:id="rId35" imgW="787400" imgH="431800" progId="Equation.DSMT4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4603750"/>
                        <a:ext cx="14763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264150" y="3335338"/>
            <a:ext cx="11113" cy="107791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350"/>
          <p:cNvGraphicFramePr>
            <a:graphicFrameLocks noChangeAspect="1"/>
          </p:cNvGraphicFramePr>
          <p:nvPr/>
        </p:nvGraphicFramePr>
        <p:xfrm>
          <a:off x="3575050" y="4610100"/>
          <a:ext cx="1476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48" name="Equation" r:id="rId37" imgW="787400" imgH="431800" progId="Equation.DSMT4">
                  <p:embed/>
                </p:oleObj>
              </mc:Choice>
              <mc:Fallback>
                <p:oleObj name="Equation" r:id="rId37" imgW="787400" imgH="431800" progId="Equation.DSMT4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610100"/>
                        <a:ext cx="14763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351"/>
          <p:cNvGraphicFramePr>
            <a:graphicFrameLocks noChangeAspect="1"/>
          </p:cNvGraphicFramePr>
          <p:nvPr/>
        </p:nvGraphicFramePr>
        <p:xfrm>
          <a:off x="5143500" y="2982913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49" name="Equation" r:id="rId39" imgW="165028" imgH="228501" progId="Equation.DSMT4">
                  <p:embed/>
                </p:oleObj>
              </mc:Choice>
              <mc:Fallback>
                <p:oleObj name="Equation" r:id="rId39" imgW="165028" imgH="228501" progId="Equation.DSMT4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982913"/>
                        <a:ext cx="3095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6686550" y="3319463"/>
            <a:ext cx="11113" cy="107791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352"/>
          <p:cNvGraphicFramePr>
            <a:graphicFrameLocks noChangeAspect="1"/>
          </p:cNvGraphicFramePr>
          <p:nvPr/>
        </p:nvGraphicFramePr>
        <p:xfrm>
          <a:off x="6567488" y="2967038"/>
          <a:ext cx="3095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0" name="Equation" r:id="rId41" imgW="165028" imgH="228501" progId="Equation.DSMT4">
                  <p:embed/>
                </p:oleObj>
              </mc:Choice>
              <mc:Fallback>
                <p:oleObj name="Equation" r:id="rId41" imgW="165028" imgH="228501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2967038"/>
                        <a:ext cx="3095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353"/>
          <p:cNvGraphicFramePr>
            <a:graphicFrameLocks noChangeAspect="1"/>
          </p:cNvGraphicFramePr>
          <p:nvPr/>
        </p:nvGraphicFramePr>
        <p:xfrm>
          <a:off x="6767513" y="4594225"/>
          <a:ext cx="1476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1" name="Equation" r:id="rId42" imgW="787400" imgH="431800" progId="Equation.DSMT4">
                  <p:embed/>
                </p:oleObj>
              </mc:Choice>
              <mc:Fallback>
                <p:oleObj name="Equation" r:id="rId42" imgW="787400" imgH="43180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4594225"/>
                        <a:ext cx="14763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354"/>
          <p:cNvGraphicFramePr>
            <a:graphicFrameLocks noChangeAspect="1"/>
          </p:cNvGraphicFramePr>
          <p:nvPr/>
        </p:nvGraphicFramePr>
        <p:xfrm>
          <a:off x="5264150" y="5564188"/>
          <a:ext cx="1476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2" name="Equation" r:id="rId44" imgW="787058" imgH="634725" progId="Equation.DSMT4">
                  <p:embed/>
                </p:oleObj>
              </mc:Choice>
              <mc:Fallback>
                <p:oleObj name="Equation" r:id="rId44" imgW="787058" imgH="634725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5564188"/>
                        <a:ext cx="1476375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авая фигурная скобка 105"/>
          <p:cNvSpPr/>
          <p:nvPr/>
        </p:nvSpPr>
        <p:spPr>
          <a:xfrm rot="5400000">
            <a:off x="5734844" y="3158332"/>
            <a:ext cx="400050" cy="4608512"/>
          </a:xfrm>
          <a:prstGeom prst="rightBrace">
            <a:avLst>
              <a:gd name="adj1" fmla="val 24481"/>
              <a:gd name="adj2" fmla="val 49668"/>
            </a:avLst>
          </a:prstGeom>
          <a:ln w="12700" cap="rnd">
            <a:solidFill>
              <a:srgbClr val="FF0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075" name="Object 203"/>
          <p:cNvGraphicFramePr>
            <a:graphicFrameLocks noChangeAspect="1"/>
          </p:cNvGraphicFramePr>
          <p:nvPr/>
        </p:nvGraphicFramePr>
        <p:xfrm>
          <a:off x="173038" y="66198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0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6198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76" name="Object 204"/>
          <p:cNvGraphicFramePr>
            <a:graphicFrameLocks noChangeAspect="1"/>
          </p:cNvGraphicFramePr>
          <p:nvPr/>
        </p:nvGraphicFramePr>
        <p:xfrm>
          <a:off x="150813" y="1066800"/>
          <a:ext cx="6691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1" name="Equation" r:id="rId5" imgW="3568700" imgH="482600" progId="Equation.DSMT4">
                  <p:embed/>
                </p:oleObj>
              </mc:Choice>
              <mc:Fallback>
                <p:oleObj name="Equation" r:id="rId5" imgW="3568700" imgH="4826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066800"/>
                        <a:ext cx="66913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092" name="Группа 9"/>
          <p:cNvGrpSpPr>
            <a:grpSpLocks/>
          </p:cNvGrpSpPr>
          <p:nvPr/>
        </p:nvGrpSpPr>
        <p:grpSpPr bwMode="auto">
          <a:xfrm>
            <a:off x="150813" y="1968500"/>
            <a:ext cx="2813050" cy="2514600"/>
            <a:chOff x="161887" y="1968656"/>
            <a:chExt cx="2813321" cy="2514134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168459" y="1968656"/>
              <a:ext cx="0" cy="251413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161887" y="3382857"/>
              <a:ext cx="2714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8077" name="Object 205"/>
            <p:cNvGraphicFramePr>
              <a:graphicFrameLocks noChangeAspect="1"/>
            </p:cNvGraphicFramePr>
            <p:nvPr/>
          </p:nvGraphicFramePr>
          <p:xfrm>
            <a:off x="2779132" y="3459597"/>
            <a:ext cx="196076" cy="215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52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132" y="3459597"/>
                          <a:ext cx="196076" cy="2156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078" name="Object 206"/>
            <p:cNvGraphicFramePr>
              <a:graphicFrameLocks noChangeAspect="1"/>
            </p:cNvGraphicFramePr>
            <p:nvPr/>
          </p:nvGraphicFramePr>
          <p:xfrm>
            <a:off x="920615" y="1968656"/>
            <a:ext cx="2159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53"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615" y="1968656"/>
                          <a:ext cx="215900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079" name="Object 207"/>
            <p:cNvGraphicFramePr>
              <a:graphicFrameLocks noChangeAspect="1"/>
            </p:cNvGraphicFramePr>
            <p:nvPr/>
          </p:nvGraphicFramePr>
          <p:xfrm>
            <a:off x="982721" y="3381618"/>
            <a:ext cx="196850" cy="288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54"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721" y="3381618"/>
                          <a:ext cx="196850" cy="2888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" name="Прямая соединительная линия 11"/>
          <p:cNvCxnSpPr/>
          <p:nvPr/>
        </p:nvCxnSpPr>
        <p:spPr>
          <a:xfrm>
            <a:off x="769938" y="3328988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81200" y="3328988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080" name="Object 208"/>
          <p:cNvGraphicFramePr>
            <a:graphicFrameLocks noChangeAspect="1"/>
          </p:cNvGraphicFramePr>
          <p:nvPr/>
        </p:nvGraphicFramePr>
        <p:xfrm>
          <a:off x="531813" y="3429000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5" name="Equation" r:id="rId13" imgW="190335" imgH="164957" progId="Equation.DSMT4">
                  <p:embed/>
                </p:oleObj>
              </mc:Choice>
              <mc:Fallback>
                <p:oleObj name="Equation" r:id="rId13" imgW="190335" imgH="164957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429000"/>
                        <a:ext cx="292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81" name="Object 209"/>
          <p:cNvGraphicFramePr>
            <a:graphicFrameLocks noChangeAspect="1"/>
          </p:cNvGraphicFramePr>
          <p:nvPr/>
        </p:nvGraphicFramePr>
        <p:xfrm>
          <a:off x="1870075" y="3459163"/>
          <a:ext cx="1936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6"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59163"/>
                        <a:ext cx="1936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1163638" y="4217987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096" name="Группа 20"/>
          <p:cNvGrpSpPr>
            <a:grpSpLocks/>
          </p:cNvGrpSpPr>
          <p:nvPr/>
        </p:nvGrpSpPr>
        <p:grpSpPr bwMode="auto">
          <a:xfrm>
            <a:off x="207963" y="2025650"/>
            <a:ext cx="2622550" cy="2563813"/>
            <a:chOff x="208541" y="2025697"/>
            <a:chExt cx="2621251" cy="2564025"/>
          </a:xfrm>
        </p:grpSpPr>
        <p:pic>
          <p:nvPicPr>
            <p:cNvPr id="208097" name="Рисунок 18"/>
            <p:cNvPicPr>
              <a:picLocks noChangeAspect="1"/>
            </p:cNvPicPr>
            <p:nvPr/>
          </p:nvPicPr>
          <p:blipFill>
            <a:blip r:embed="rId17"/>
            <a:srcRect l="20644" r="14261"/>
            <a:stretch>
              <a:fillRect/>
            </a:stretch>
          </p:blipFill>
          <p:spPr bwMode="auto">
            <a:xfrm flipV="1">
              <a:off x="769434" y="2728589"/>
              <a:ext cx="1215483" cy="186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98" name="Рисунок 19"/>
            <p:cNvPicPr>
              <a:picLocks noChangeAspect="1"/>
            </p:cNvPicPr>
            <p:nvPr/>
          </p:nvPicPr>
          <p:blipFill>
            <a:blip r:embed="rId17"/>
            <a:srcRect l="62704" r="10168" b="23074"/>
            <a:stretch>
              <a:fillRect/>
            </a:stretch>
          </p:blipFill>
          <p:spPr bwMode="auto">
            <a:xfrm>
              <a:off x="1940270" y="2025697"/>
              <a:ext cx="889522" cy="241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99" name="Рисунок 75"/>
            <p:cNvPicPr>
              <a:picLocks noChangeAspect="1"/>
            </p:cNvPicPr>
            <p:nvPr/>
          </p:nvPicPr>
          <p:blipFill>
            <a:blip r:embed="rId17"/>
            <a:srcRect l="10439" r="72456" b="39366"/>
            <a:stretch>
              <a:fillRect/>
            </a:stretch>
          </p:blipFill>
          <p:spPr bwMode="auto">
            <a:xfrm>
              <a:off x="208541" y="2101021"/>
              <a:ext cx="560894" cy="190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8082" name="Object 210"/>
          <p:cNvGraphicFramePr>
            <a:graphicFrameLocks noChangeAspect="1"/>
          </p:cNvGraphicFramePr>
          <p:nvPr/>
        </p:nvGraphicFramePr>
        <p:xfrm>
          <a:off x="766763" y="4137025"/>
          <a:ext cx="3111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7" name="Equation" r:id="rId18" imgW="203024" imgH="164957" progId="Equation.DSMT4">
                  <p:embed/>
                </p:oleObj>
              </mc:Choice>
              <mc:Fallback>
                <p:oleObj name="Equation" r:id="rId18" imgW="203024" imgH="164957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137025"/>
                        <a:ext cx="3111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83" name="Object 211"/>
          <p:cNvGraphicFramePr>
            <a:graphicFrameLocks noChangeAspect="1"/>
          </p:cNvGraphicFramePr>
          <p:nvPr/>
        </p:nvGraphicFramePr>
        <p:xfrm>
          <a:off x="331788" y="4603750"/>
          <a:ext cx="1476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8" name="Equation" r:id="rId20" imgW="787400" imgH="431800" progId="Equation.DSMT4">
                  <p:embed/>
                </p:oleObj>
              </mc:Choice>
              <mc:Fallback>
                <p:oleObj name="Equation" r:id="rId20" imgW="787400" imgH="4318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4603750"/>
                        <a:ext cx="14763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12"/>
          <p:cNvGraphicFramePr>
            <a:graphicFrameLocks noChangeAspect="1"/>
          </p:cNvGraphicFramePr>
          <p:nvPr/>
        </p:nvGraphicFramePr>
        <p:xfrm>
          <a:off x="3138488" y="1970088"/>
          <a:ext cx="28098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9" name="Equation" r:id="rId22" imgW="1497950" imgH="431613" progId="Equation.DSMT4">
                  <p:embed/>
                </p:oleObj>
              </mc:Choice>
              <mc:Fallback>
                <p:oleObj name="Equation" r:id="rId22" imgW="1497950" imgH="431613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1970088"/>
                        <a:ext cx="280987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13"/>
          <p:cNvGraphicFramePr>
            <a:graphicFrameLocks noChangeAspect="1"/>
          </p:cNvGraphicFramePr>
          <p:nvPr/>
        </p:nvGraphicFramePr>
        <p:xfrm>
          <a:off x="404813" y="1966913"/>
          <a:ext cx="2857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0" name="Equation" r:id="rId24" imgW="152268" imgH="203024" progId="Equation.DSMT4">
                  <p:embed/>
                </p:oleObj>
              </mc:Choice>
              <mc:Fallback>
                <p:oleObj name="Equation" r:id="rId24" imgW="152268" imgH="203024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966913"/>
                        <a:ext cx="2857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14"/>
          <p:cNvGraphicFramePr>
            <a:graphicFrameLocks noChangeAspect="1"/>
          </p:cNvGraphicFramePr>
          <p:nvPr/>
        </p:nvGraphicFramePr>
        <p:xfrm>
          <a:off x="6056313" y="1922463"/>
          <a:ext cx="1571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1" name="Equation" r:id="rId26" imgW="837836" imgH="431613" progId="Equation.DSMT4">
                  <p:embed/>
                </p:oleObj>
              </mc:Choice>
              <mc:Fallback>
                <p:oleObj name="Equation" r:id="rId26" imgW="837836" imgH="431613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1922463"/>
                        <a:ext cx="15716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15"/>
          <p:cNvGraphicFramePr>
            <a:graphicFrameLocks noChangeAspect="1"/>
          </p:cNvGraphicFramePr>
          <p:nvPr/>
        </p:nvGraphicFramePr>
        <p:xfrm>
          <a:off x="3148013" y="2836863"/>
          <a:ext cx="12144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2" name="Equation" r:id="rId28" imgW="647700" imgH="431800" progId="Equation.DSMT4">
                  <p:embed/>
                </p:oleObj>
              </mc:Choice>
              <mc:Fallback>
                <p:oleObj name="Equation" r:id="rId28" imgW="647700" imgH="4318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836863"/>
                        <a:ext cx="12144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16"/>
          <p:cNvGraphicFramePr>
            <a:graphicFrameLocks noChangeAspect="1"/>
          </p:cNvGraphicFramePr>
          <p:nvPr/>
        </p:nvGraphicFramePr>
        <p:xfrm>
          <a:off x="4460875" y="2663825"/>
          <a:ext cx="8810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3" name="Equation" r:id="rId30" imgW="469900" imgH="609600" progId="Equation.DSMT4">
                  <p:embed/>
                </p:oleObj>
              </mc:Choice>
              <mc:Fallback>
                <p:oleObj name="Equation" r:id="rId30" imgW="469900" imgH="6096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663825"/>
                        <a:ext cx="881063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17"/>
          <p:cNvGraphicFramePr>
            <a:graphicFrameLocks noChangeAspect="1"/>
          </p:cNvGraphicFramePr>
          <p:nvPr/>
        </p:nvGraphicFramePr>
        <p:xfrm>
          <a:off x="5648325" y="2865438"/>
          <a:ext cx="6905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4" name="Equation" r:id="rId32" imgW="368140" imgH="393529" progId="Equation.DSMT4">
                  <p:embed/>
                </p:oleObj>
              </mc:Choice>
              <mc:Fallback>
                <p:oleObj name="Equation" r:id="rId32" imgW="368140" imgH="393529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865438"/>
                        <a:ext cx="690563" cy="7350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164" name="Object 244"/>
          <p:cNvGraphicFramePr>
            <a:graphicFrameLocks noChangeAspect="1"/>
          </p:cNvGraphicFramePr>
          <p:nvPr/>
        </p:nvGraphicFramePr>
        <p:xfrm>
          <a:off x="173038" y="66198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14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6198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165" name="Object 245"/>
          <p:cNvGraphicFramePr>
            <a:graphicFrameLocks noChangeAspect="1"/>
          </p:cNvGraphicFramePr>
          <p:nvPr/>
        </p:nvGraphicFramePr>
        <p:xfrm>
          <a:off x="150813" y="1066800"/>
          <a:ext cx="6691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15" name="Equation" r:id="rId5" imgW="3568700" imgH="482600" progId="Equation.DSMT4">
                  <p:embed/>
                </p:oleObj>
              </mc:Choice>
              <mc:Fallback>
                <p:oleObj name="Equation" r:id="rId5" imgW="3568700" imgH="48260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066800"/>
                        <a:ext cx="66913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188" name="Группа 21"/>
          <p:cNvGrpSpPr>
            <a:grpSpLocks/>
          </p:cNvGrpSpPr>
          <p:nvPr/>
        </p:nvGrpSpPr>
        <p:grpSpPr bwMode="auto">
          <a:xfrm>
            <a:off x="139700" y="2024063"/>
            <a:ext cx="2813050" cy="2514600"/>
            <a:chOff x="3221302" y="1957349"/>
            <a:chExt cx="2813321" cy="2514134"/>
          </a:xfrm>
        </p:grpSpPr>
        <p:grpSp>
          <p:nvGrpSpPr>
            <p:cNvPr id="210207" name="Группа 17"/>
            <p:cNvGrpSpPr>
              <a:grpSpLocks/>
            </p:cNvGrpSpPr>
            <p:nvPr/>
          </p:nvGrpSpPr>
          <p:grpSpPr bwMode="auto">
            <a:xfrm>
              <a:off x="3221302" y="1957349"/>
              <a:ext cx="2813321" cy="2514134"/>
              <a:chOff x="3421924" y="1957349"/>
              <a:chExt cx="2813321" cy="2514134"/>
            </a:xfrm>
          </p:grpSpPr>
          <p:grpSp>
            <p:nvGrpSpPr>
              <p:cNvPr id="210208" name="Группа 51"/>
              <p:cNvGrpSpPr>
                <a:grpSpLocks/>
              </p:cNvGrpSpPr>
              <p:nvPr/>
            </p:nvGrpSpPr>
            <p:grpSpPr bwMode="auto">
              <a:xfrm>
                <a:off x="3421924" y="1957349"/>
                <a:ext cx="2813321" cy="2514134"/>
                <a:chOff x="161887" y="1968656"/>
                <a:chExt cx="2813321" cy="2514134"/>
              </a:xfrm>
            </p:grpSpPr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1168459" y="1968656"/>
                  <a:ext cx="0" cy="251413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/>
                <p:nvPr/>
              </p:nvCxnSpPr>
              <p:spPr>
                <a:xfrm flipH="1">
                  <a:off x="161887" y="3382856"/>
                  <a:ext cx="2714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10166" name="Object 246"/>
                <p:cNvGraphicFramePr>
                  <a:graphicFrameLocks noChangeAspect="1"/>
                </p:cNvGraphicFramePr>
                <p:nvPr/>
              </p:nvGraphicFramePr>
              <p:xfrm>
                <a:off x="2779132" y="3459597"/>
                <a:ext cx="196076" cy="2156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16" name="Equation" r:id="rId7" imgW="126835" imgH="139518" progId="Equation.DSMT4">
                        <p:embed/>
                      </p:oleObj>
                    </mc:Choice>
                    <mc:Fallback>
                      <p:oleObj name="Equation" r:id="rId7" imgW="126835" imgH="139518" progId="Equation.DSMT4">
                        <p:embed/>
                        <p:pic>
                          <p:nvPicPr>
                            <p:cNvPr id="0" name="Picture 2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9132" y="3459597"/>
                              <a:ext cx="196076" cy="2156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0167" name="Object 247"/>
                <p:cNvGraphicFramePr>
                  <a:graphicFrameLocks noChangeAspect="1"/>
                </p:cNvGraphicFramePr>
                <p:nvPr/>
              </p:nvGraphicFramePr>
              <p:xfrm>
                <a:off x="920615" y="1968656"/>
                <a:ext cx="215900" cy="2555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17" name="Equation" r:id="rId9" imgW="139579" imgH="164957" progId="Equation.DSMT4">
                        <p:embed/>
                      </p:oleObj>
                    </mc:Choice>
                    <mc:Fallback>
                      <p:oleObj name="Equation" r:id="rId9" imgW="139579" imgH="164957" progId="Equation.DSMT4">
                        <p:embed/>
                        <p:pic>
                          <p:nvPicPr>
                            <p:cNvPr id="0" name="Picture 2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0615" y="1968656"/>
                              <a:ext cx="215900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0168" name="Object 248"/>
                <p:cNvGraphicFramePr>
                  <a:graphicFrameLocks noChangeAspect="1"/>
                </p:cNvGraphicFramePr>
                <p:nvPr/>
              </p:nvGraphicFramePr>
              <p:xfrm>
                <a:off x="982721" y="3381618"/>
                <a:ext cx="196850" cy="2888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18" name="Equation" r:id="rId11" imgW="126725" imgH="177415" progId="Equation.DSMT4">
                        <p:embed/>
                      </p:oleObj>
                    </mc:Choice>
                    <mc:Fallback>
                      <p:oleObj name="Equation" r:id="rId11" imgW="126725" imgH="177415" progId="Equation.DSMT4">
                        <p:embed/>
                        <p:pic>
                          <p:nvPicPr>
                            <p:cNvPr id="0" name="Picture 2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2721" y="3381618"/>
                              <a:ext cx="196850" cy="2888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041109" y="3317584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5252488" y="3319172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0169" name="Object 249"/>
              <p:cNvGraphicFramePr>
                <a:graphicFrameLocks noChangeAspect="1"/>
              </p:cNvGraphicFramePr>
              <p:nvPr/>
            </p:nvGraphicFramePr>
            <p:xfrm>
              <a:off x="3802208" y="3417910"/>
              <a:ext cx="2921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719" name="Equation" r:id="rId13" imgW="190335" imgH="164957" progId="Equation.DSMT4">
                      <p:embed/>
                    </p:oleObj>
                  </mc:Choice>
                  <mc:Fallback>
                    <p:oleObj name="Equation" r:id="rId13" imgW="190335" imgH="164957" progId="Equation.DSMT4">
                      <p:embed/>
                      <p:pic>
                        <p:nvPicPr>
                          <p:cNvPr id="0" name="Picture 2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2208" y="3417910"/>
                            <a:ext cx="29210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170" name="Object 250"/>
              <p:cNvGraphicFramePr>
                <a:graphicFrameLocks noChangeAspect="1"/>
              </p:cNvGraphicFramePr>
              <p:nvPr/>
            </p:nvGraphicFramePr>
            <p:xfrm>
              <a:off x="5141186" y="3448290"/>
              <a:ext cx="1936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720" name="Equation" r:id="rId15" imgW="126780" imgH="164814" progId="Equation.DSMT4">
                      <p:embed/>
                    </p:oleObj>
                  </mc:Choice>
                  <mc:Fallback>
                    <p:oleObj name="Equation" r:id="rId15" imgW="126780" imgH="164814" progId="Equation.DSMT4">
                      <p:embed/>
                      <p:pic>
                        <p:nvPicPr>
                          <p:cNvPr id="0" name="Picture 2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1186" y="3448290"/>
                            <a:ext cx="1936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 flipH="1">
                <a:off x="4434848" y="4206404"/>
                <a:ext cx="0" cy="104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0171" name="Object 251"/>
            <p:cNvGraphicFramePr>
              <a:graphicFrameLocks noChangeAspect="1"/>
            </p:cNvGraphicFramePr>
            <p:nvPr/>
          </p:nvGraphicFramePr>
          <p:xfrm>
            <a:off x="3884780" y="4132213"/>
            <a:ext cx="3111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21" name="Equation" r:id="rId17" imgW="203024" imgH="164957" progId="Equation.DSMT4">
                    <p:embed/>
                  </p:oleObj>
                </mc:Choice>
                <mc:Fallback>
                  <p:oleObj name="Equation" r:id="rId17" imgW="203024" imgH="164957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780" y="4132213"/>
                          <a:ext cx="3111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189" name="Группа 78"/>
          <p:cNvGrpSpPr>
            <a:grpSpLocks/>
          </p:cNvGrpSpPr>
          <p:nvPr/>
        </p:nvGrpSpPr>
        <p:grpSpPr bwMode="auto">
          <a:xfrm>
            <a:off x="3249613" y="2024063"/>
            <a:ext cx="2813050" cy="2514600"/>
            <a:chOff x="3221302" y="1957349"/>
            <a:chExt cx="2813321" cy="2514134"/>
          </a:xfrm>
        </p:grpSpPr>
        <p:grpSp>
          <p:nvGrpSpPr>
            <p:cNvPr id="210200" name="Группа 79"/>
            <p:cNvGrpSpPr>
              <a:grpSpLocks/>
            </p:cNvGrpSpPr>
            <p:nvPr/>
          </p:nvGrpSpPr>
          <p:grpSpPr bwMode="auto">
            <a:xfrm>
              <a:off x="3221302" y="1957349"/>
              <a:ext cx="2813321" cy="2514134"/>
              <a:chOff x="3421924" y="1957349"/>
              <a:chExt cx="2813321" cy="2514134"/>
            </a:xfrm>
          </p:grpSpPr>
          <p:grpSp>
            <p:nvGrpSpPr>
              <p:cNvPr id="210201" name="Группа 81"/>
              <p:cNvGrpSpPr>
                <a:grpSpLocks/>
              </p:cNvGrpSpPr>
              <p:nvPr/>
            </p:nvGrpSpPr>
            <p:grpSpPr bwMode="auto">
              <a:xfrm>
                <a:off x="3421924" y="1957349"/>
                <a:ext cx="2813321" cy="2514134"/>
                <a:chOff x="161887" y="1968656"/>
                <a:chExt cx="2813321" cy="2514134"/>
              </a:xfrm>
            </p:grpSpPr>
            <p:cxnSp>
              <p:nvCxnSpPr>
                <p:cNvPr id="88" name="Прямая со стрелкой 87"/>
                <p:cNvCxnSpPr/>
                <p:nvPr/>
              </p:nvCxnSpPr>
              <p:spPr>
                <a:xfrm>
                  <a:off x="1168459" y="1968656"/>
                  <a:ext cx="0" cy="251413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 стрелкой 88"/>
                <p:cNvCxnSpPr/>
                <p:nvPr/>
              </p:nvCxnSpPr>
              <p:spPr>
                <a:xfrm flipH="1">
                  <a:off x="161887" y="3382856"/>
                  <a:ext cx="2714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10172" name="Object 252"/>
                <p:cNvGraphicFramePr>
                  <a:graphicFrameLocks noChangeAspect="1"/>
                </p:cNvGraphicFramePr>
                <p:nvPr/>
              </p:nvGraphicFramePr>
              <p:xfrm>
                <a:off x="2779132" y="3459597"/>
                <a:ext cx="196076" cy="2156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22" name="Equation" r:id="rId19" imgW="126835" imgH="139518" progId="Equation.DSMT4">
                        <p:embed/>
                      </p:oleObj>
                    </mc:Choice>
                    <mc:Fallback>
                      <p:oleObj name="Equation" r:id="rId19" imgW="126835" imgH="139518" progId="Equation.DSMT4">
                        <p:embed/>
                        <p:pic>
                          <p:nvPicPr>
                            <p:cNvPr id="0" name="Picture 2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9132" y="3459597"/>
                              <a:ext cx="196076" cy="21568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0173" name="Object 253"/>
                <p:cNvGraphicFramePr>
                  <a:graphicFrameLocks noChangeAspect="1"/>
                </p:cNvGraphicFramePr>
                <p:nvPr/>
              </p:nvGraphicFramePr>
              <p:xfrm>
                <a:off x="920615" y="1968656"/>
                <a:ext cx="215900" cy="2555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23" name="Equation" r:id="rId20" imgW="139579" imgH="164957" progId="Equation.DSMT4">
                        <p:embed/>
                      </p:oleObj>
                    </mc:Choice>
                    <mc:Fallback>
                      <p:oleObj name="Equation" r:id="rId20" imgW="139579" imgH="164957" progId="Equation.DSMT4">
                        <p:embed/>
                        <p:pic>
                          <p:nvPicPr>
                            <p:cNvPr id="0" name="Picture 2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0615" y="1968656"/>
                              <a:ext cx="215900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0174" name="Object 254"/>
                <p:cNvGraphicFramePr>
                  <a:graphicFrameLocks noChangeAspect="1"/>
                </p:cNvGraphicFramePr>
                <p:nvPr/>
              </p:nvGraphicFramePr>
              <p:xfrm>
                <a:off x="982721" y="3381618"/>
                <a:ext cx="196850" cy="2888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0724" name="Equation" r:id="rId21" imgW="126725" imgH="177415" progId="Equation.DSMT4">
                        <p:embed/>
                      </p:oleObj>
                    </mc:Choice>
                    <mc:Fallback>
                      <p:oleObj name="Equation" r:id="rId21" imgW="126725" imgH="177415" progId="Equation.DSMT4">
                        <p:embed/>
                        <p:pic>
                          <p:nvPicPr>
                            <p:cNvPr id="0" name="Picture 2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2721" y="3381618"/>
                              <a:ext cx="196850" cy="2888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4041109" y="3317584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252487" y="3319172"/>
                <a:ext cx="0" cy="1047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0175" name="Object 255"/>
              <p:cNvGraphicFramePr>
                <a:graphicFrameLocks noChangeAspect="1"/>
              </p:cNvGraphicFramePr>
              <p:nvPr/>
            </p:nvGraphicFramePr>
            <p:xfrm>
              <a:off x="3802208" y="3417910"/>
              <a:ext cx="2921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725" name="Equation" r:id="rId22" imgW="190335" imgH="164957" progId="Equation.DSMT4">
                      <p:embed/>
                    </p:oleObj>
                  </mc:Choice>
                  <mc:Fallback>
                    <p:oleObj name="Equation" r:id="rId22" imgW="190335" imgH="164957" progId="Equation.DSMT4">
                      <p:embed/>
                      <p:pic>
                        <p:nvPicPr>
                          <p:cNvPr id="0" name="Picture 2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2208" y="3417910"/>
                            <a:ext cx="29210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176" name="Object 256"/>
              <p:cNvGraphicFramePr>
                <a:graphicFrameLocks noChangeAspect="1"/>
              </p:cNvGraphicFramePr>
              <p:nvPr/>
            </p:nvGraphicFramePr>
            <p:xfrm>
              <a:off x="5141186" y="3448290"/>
              <a:ext cx="1936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726" name="Equation" r:id="rId23" imgW="126780" imgH="164814" progId="Equation.DSMT4">
                      <p:embed/>
                    </p:oleObj>
                  </mc:Choice>
                  <mc:Fallback>
                    <p:oleObj name="Equation" r:id="rId23" imgW="126780" imgH="164814" progId="Equation.DSMT4">
                      <p:embed/>
                      <p:pic>
                        <p:nvPicPr>
                          <p:cNvPr id="0" name="Picture 2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1186" y="3448290"/>
                            <a:ext cx="1936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7" name="Прямая соединительная линия 86"/>
              <p:cNvCxnSpPr/>
              <p:nvPr/>
            </p:nvCxnSpPr>
            <p:spPr>
              <a:xfrm rot="16200000" flipH="1">
                <a:off x="4434847" y="4206404"/>
                <a:ext cx="0" cy="104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0177" name="Object 257"/>
            <p:cNvGraphicFramePr>
              <a:graphicFrameLocks noChangeAspect="1"/>
            </p:cNvGraphicFramePr>
            <p:nvPr/>
          </p:nvGraphicFramePr>
          <p:xfrm>
            <a:off x="3884780" y="4132213"/>
            <a:ext cx="3111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27" name="Equation" r:id="rId24" imgW="203024" imgH="164957" progId="Equation.DSMT4">
                    <p:embed/>
                  </p:oleObj>
                </mc:Choice>
                <mc:Fallback>
                  <p:oleObj name="Equation" r:id="rId24" imgW="203024" imgH="164957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4780" y="4132213"/>
                          <a:ext cx="31115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190" name="Группа 22"/>
          <p:cNvGrpSpPr>
            <a:grpSpLocks/>
          </p:cNvGrpSpPr>
          <p:nvPr/>
        </p:nvGrpSpPr>
        <p:grpSpPr bwMode="auto">
          <a:xfrm>
            <a:off x="485775" y="1882775"/>
            <a:ext cx="2190750" cy="2667000"/>
            <a:chOff x="3567675" y="1816157"/>
            <a:chExt cx="2191270" cy="2666477"/>
          </a:xfrm>
        </p:grpSpPr>
        <p:pic>
          <p:nvPicPr>
            <p:cNvPr id="210197" name="Рисунок 74"/>
            <p:cNvPicPr>
              <a:picLocks noChangeAspect="1"/>
            </p:cNvPicPr>
            <p:nvPr/>
          </p:nvPicPr>
          <p:blipFill>
            <a:blip r:embed="rId25"/>
            <a:srcRect l="42587" t="71950" r="35976" b="9422"/>
            <a:stretch>
              <a:fillRect/>
            </a:stretch>
          </p:blipFill>
          <p:spPr bwMode="auto">
            <a:xfrm>
              <a:off x="5029757" y="3902927"/>
              <a:ext cx="729188" cy="57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98" name="Рисунок 92"/>
            <p:cNvPicPr>
              <a:picLocks noChangeAspect="1"/>
            </p:cNvPicPr>
            <p:nvPr/>
          </p:nvPicPr>
          <p:blipFill>
            <a:blip r:embed="rId25"/>
            <a:srcRect l="43079" t="34814" r="10168" b="9422"/>
            <a:stretch>
              <a:fillRect/>
            </a:stretch>
          </p:blipFill>
          <p:spPr bwMode="auto">
            <a:xfrm flipV="1">
              <a:off x="3802566" y="2270134"/>
              <a:ext cx="1575428" cy="206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99" name="Рисунок 93"/>
            <p:cNvPicPr>
              <a:picLocks noChangeAspect="1"/>
            </p:cNvPicPr>
            <p:nvPr/>
          </p:nvPicPr>
          <p:blipFill>
            <a:blip r:embed="rId25"/>
            <a:srcRect l="10439" r="84006" b="56236"/>
            <a:stretch>
              <a:fillRect/>
            </a:stretch>
          </p:blipFill>
          <p:spPr bwMode="auto">
            <a:xfrm>
              <a:off x="3567675" y="1816157"/>
              <a:ext cx="257193" cy="13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0191" name="Группа 94"/>
          <p:cNvGrpSpPr>
            <a:grpSpLocks/>
          </p:cNvGrpSpPr>
          <p:nvPr/>
        </p:nvGrpSpPr>
        <p:grpSpPr bwMode="auto">
          <a:xfrm flipH="1">
            <a:off x="3151188" y="1878013"/>
            <a:ext cx="2190750" cy="2667000"/>
            <a:chOff x="3567675" y="1816157"/>
            <a:chExt cx="2191270" cy="2666477"/>
          </a:xfrm>
        </p:grpSpPr>
        <p:pic>
          <p:nvPicPr>
            <p:cNvPr id="210194" name="Рисунок 95"/>
            <p:cNvPicPr>
              <a:picLocks noChangeAspect="1"/>
            </p:cNvPicPr>
            <p:nvPr/>
          </p:nvPicPr>
          <p:blipFill>
            <a:blip r:embed="rId25"/>
            <a:srcRect l="42587" t="71950" r="35976" b="9422"/>
            <a:stretch>
              <a:fillRect/>
            </a:stretch>
          </p:blipFill>
          <p:spPr bwMode="auto">
            <a:xfrm>
              <a:off x="5029757" y="3902927"/>
              <a:ext cx="729188" cy="57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95" name="Рисунок 96"/>
            <p:cNvPicPr>
              <a:picLocks noChangeAspect="1"/>
            </p:cNvPicPr>
            <p:nvPr/>
          </p:nvPicPr>
          <p:blipFill>
            <a:blip r:embed="rId25"/>
            <a:srcRect l="43079" t="34814" r="10168" b="9422"/>
            <a:stretch>
              <a:fillRect/>
            </a:stretch>
          </p:blipFill>
          <p:spPr bwMode="auto">
            <a:xfrm flipV="1">
              <a:off x="3802566" y="2270134"/>
              <a:ext cx="1575428" cy="206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96" name="Рисунок 97"/>
            <p:cNvPicPr>
              <a:picLocks noChangeAspect="1"/>
            </p:cNvPicPr>
            <p:nvPr/>
          </p:nvPicPr>
          <p:blipFill>
            <a:blip r:embed="rId25"/>
            <a:srcRect l="10439" r="84006" b="56236"/>
            <a:stretch>
              <a:fillRect/>
            </a:stretch>
          </p:blipFill>
          <p:spPr bwMode="auto">
            <a:xfrm>
              <a:off x="3567675" y="1816157"/>
              <a:ext cx="257193" cy="13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81225" y="3402013"/>
            <a:ext cx="11113" cy="107791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178" name="Object 258"/>
          <p:cNvGraphicFramePr>
            <a:graphicFrameLocks noChangeAspect="1"/>
          </p:cNvGraphicFramePr>
          <p:nvPr/>
        </p:nvGraphicFramePr>
        <p:xfrm>
          <a:off x="2062163" y="3049588"/>
          <a:ext cx="3095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28" name="Equation" r:id="rId26" imgW="165028" imgH="228501" progId="Equation.DSMT4">
                  <p:embed/>
                </p:oleObj>
              </mc:Choice>
              <mc:Fallback>
                <p:oleObj name="Equation" r:id="rId26" imgW="165028" imgH="228501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3049588"/>
                        <a:ext cx="3095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3605213" y="3386138"/>
            <a:ext cx="11112" cy="107791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179" name="Object 259"/>
          <p:cNvGraphicFramePr>
            <a:graphicFrameLocks noChangeAspect="1"/>
          </p:cNvGraphicFramePr>
          <p:nvPr/>
        </p:nvGraphicFramePr>
        <p:xfrm>
          <a:off x="3486150" y="3033713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29" name="Equation" r:id="rId28" imgW="165028" imgH="228501" progId="Equation.DSMT4">
                  <p:embed/>
                </p:oleObj>
              </mc:Choice>
              <mc:Fallback>
                <p:oleObj name="Equation" r:id="rId28" imgW="165028" imgH="228501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3033713"/>
                        <a:ext cx="3095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180" name="Object 260"/>
          <p:cNvGraphicFramePr>
            <a:graphicFrameLocks noChangeAspect="1"/>
          </p:cNvGraphicFramePr>
          <p:nvPr/>
        </p:nvGraphicFramePr>
        <p:xfrm>
          <a:off x="6281738" y="1966913"/>
          <a:ext cx="1476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0" name="Equation" r:id="rId29" imgW="787058" imgH="634725" progId="Equation.DSMT4">
                  <p:embed/>
                </p:oleObj>
              </mc:Choice>
              <mc:Fallback>
                <p:oleObj name="Equation" r:id="rId29" imgW="787058" imgH="634725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1966913"/>
                        <a:ext cx="1476375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61"/>
          <p:cNvGraphicFramePr>
            <a:graphicFrameLocks noChangeAspect="1"/>
          </p:cNvGraphicFramePr>
          <p:nvPr/>
        </p:nvGraphicFramePr>
        <p:xfrm>
          <a:off x="6415088" y="3092450"/>
          <a:ext cx="1403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1" name="Equation" r:id="rId31" imgW="837836" imgH="393529" progId="Equation.DSMT4">
                  <p:embed/>
                </p:oleObj>
              </mc:Choice>
              <mc:Fallback>
                <p:oleObj name="Equation" r:id="rId31" imgW="837836" imgH="393529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3092450"/>
                        <a:ext cx="14033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62"/>
          <p:cNvGraphicFramePr>
            <a:graphicFrameLocks noChangeAspect="1"/>
          </p:cNvGraphicFramePr>
          <p:nvPr/>
        </p:nvGraphicFramePr>
        <p:xfrm>
          <a:off x="7839075" y="3092450"/>
          <a:ext cx="5524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2" name="Equation" r:id="rId33" imgW="330057" imgH="393529" progId="Equation.DSMT4">
                  <p:embed/>
                </p:oleObj>
              </mc:Choice>
              <mc:Fallback>
                <p:oleObj name="Equation" r:id="rId33" imgW="330057" imgH="393529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3092450"/>
                        <a:ext cx="5524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63"/>
          <p:cNvGraphicFramePr>
            <a:graphicFrameLocks noChangeAspect="1"/>
          </p:cNvGraphicFramePr>
          <p:nvPr/>
        </p:nvGraphicFramePr>
        <p:xfrm>
          <a:off x="6343650" y="3725863"/>
          <a:ext cx="185737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3" name="Equation" r:id="rId35" imgW="990170" imgH="1218671" progId="Equation.DSMT4">
                  <p:embed/>
                </p:oleObj>
              </mc:Choice>
              <mc:Fallback>
                <p:oleObj name="Equation" r:id="rId35" imgW="990170" imgH="1218671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725863"/>
                        <a:ext cx="1857375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64"/>
          <p:cNvGraphicFramePr>
            <a:graphicFrameLocks noChangeAspect="1"/>
          </p:cNvGraphicFramePr>
          <p:nvPr/>
        </p:nvGraphicFramePr>
        <p:xfrm>
          <a:off x="200025" y="19431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4" name="Equation" r:id="rId37" imgW="177569" imgH="202936" progId="Equation.DSMT4">
                  <p:embed/>
                </p:oleObj>
              </mc:Choice>
              <mc:Fallback>
                <p:oleObj name="Equation" r:id="rId37" imgW="177569" imgH="202936" progId="Equation.DSMT4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943100"/>
                        <a:ext cx="3333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65"/>
          <p:cNvGraphicFramePr>
            <a:graphicFrameLocks noChangeAspect="1"/>
          </p:cNvGraphicFramePr>
          <p:nvPr/>
        </p:nvGraphicFramePr>
        <p:xfrm>
          <a:off x="261938" y="4824413"/>
          <a:ext cx="431006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5" name="Equation" r:id="rId39" imgW="2298700" imgH="889000" progId="Equation.DSMT4">
                  <p:embed/>
                </p:oleObj>
              </mc:Choice>
              <mc:Fallback>
                <p:oleObj name="Equation" r:id="rId39" imgW="2298700" imgH="88900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824413"/>
                        <a:ext cx="4310062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4" descr="Темный диагональный 2"/>
          <p:cNvSpPr>
            <a:spLocks noChangeArrowheads="1"/>
          </p:cNvSpPr>
          <p:nvPr/>
        </p:nvSpPr>
        <p:spPr bwMode="auto">
          <a:xfrm>
            <a:off x="6788150" y="4743450"/>
            <a:ext cx="695325" cy="155575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>
              <a:cs typeface="Arial" panose="020B0604020202020204" pitchFamily="34" charset="0"/>
            </a:endParaRPr>
          </a:p>
        </p:txBody>
      </p:sp>
      <p:sp>
        <p:nvSpPr>
          <p:cNvPr id="112" name="Rectangle 84" descr="Темный диагональный 2"/>
          <p:cNvSpPr>
            <a:spLocks noChangeArrowheads="1"/>
          </p:cNvSpPr>
          <p:nvPr/>
        </p:nvSpPr>
        <p:spPr bwMode="auto">
          <a:xfrm>
            <a:off x="6170613" y="4567238"/>
            <a:ext cx="1312862" cy="157162"/>
          </a:xfrm>
          <a:prstGeom prst="rect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>
              <a:cs typeface="Arial" panose="020B0604020202020204" pitchFamily="34" charset="0"/>
            </a:endParaRPr>
          </a:p>
        </p:txBody>
      </p:sp>
      <p:graphicFrame>
        <p:nvGraphicFramePr>
          <p:cNvPr id="211066" name="Object 122"/>
          <p:cNvGraphicFramePr>
            <a:graphicFrameLocks noChangeAspect="1"/>
          </p:cNvGraphicFramePr>
          <p:nvPr/>
        </p:nvGraphicFramePr>
        <p:xfrm>
          <a:off x="173038" y="661988"/>
          <a:ext cx="15478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1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61988"/>
                        <a:ext cx="154781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067" name="Object 123"/>
          <p:cNvGraphicFramePr>
            <a:graphicFrameLocks noChangeAspect="1"/>
          </p:cNvGraphicFramePr>
          <p:nvPr/>
        </p:nvGraphicFramePr>
        <p:xfrm>
          <a:off x="150813" y="1066800"/>
          <a:ext cx="6691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2" name="Equation" r:id="rId5" imgW="3568700" imgH="482600" progId="Equation.DSMT4">
                  <p:embed/>
                </p:oleObj>
              </mc:Choice>
              <mc:Fallback>
                <p:oleObj name="Equation" r:id="rId5" imgW="3568700" imgH="482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066800"/>
                        <a:ext cx="66913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068" name="Object 124"/>
          <p:cNvGraphicFramePr>
            <a:graphicFrameLocks noChangeAspect="1"/>
          </p:cNvGraphicFramePr>
          <p:nvPr/>
        </p:nvGraphicFramePr>
        <p:xfrm>
          <a:off x="200025" y="1943100"/>
          <a:ext cx="33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3" name="Equation" r:id="rId7" imgW="177569" imgH="202936" progId="Equation.DSMT4">
                  <p:embed/>
                </p:oleObj>
              </mc:Choice>
              <mc:Fallback>
                <p:oleObj name="Equation" r:id="rId7" imgW="177569" imgH="202936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943100"/>
                        <a:ext cx="3333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069" name="Object 125"/>
          <p:cNvGraphicFramePr>
            <a:graphicFrameLocks noChangeAspect="1"/>
          </p:cNvGraphicFramePr>
          <p:nvPr/>
        </p:nvGraphicFramePr>
        <p:xfrm>
          <a:off x="533400" y="1943100"/>
          <a:ext cx="431006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4" name="Equation" r:id="rId9" imgW="2298700" imgH="889000" progId="Equation.DSMT4">
                  <p:embed/>
                </p:oleObj>
              </mc:Choice>
              <mc:Fallback>
                <p:oleObj name="Equation" r:id="rId9" imgW="2298700" imgH="8890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43100"/>
                        <a:ext cx="4310063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26"/>
          <p:cNvGraphicFramePr>
            <a:graphicFrameLocks noChangeAspect="1"/>
          </p:cNvGraphicFramePr>
          <p:nvPr/>
        </p:nvGraphicFramePr>
        <p:xfrm>
          <a:off x="4972050" y="1943100"/>
          <a:ext cx="373856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5" name="Equation" r:id="rId11" imgW="1993900" imgH="863600" progId="Equation.DSMT4">
                  <p:embed/>
                </p:oleObj>
              </mc:Choice>
              <mc:Fallback>
                <p:oleObj name="Equation" r:id="rId11" imgW="1993900" imgH="8636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1943100"/>
                        <a:ext cx="3738563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27"/>
          <p:cNvGraphicFramePr>
            <a:graphicFrameLocks noChangeAspect="1"/>
          </p:cNvGraphicFramePr>
          <p:nvPr/>
        </p:nvGraphicFramePr>
        <p:xfrm>
          <a:off x="522288" y="3627438"/>
          <a:ext cx="2667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6" name="Equation" r:id="rId13" imgW="1422400" imgH="444500" progId="Equation.DSMT4">
                  <p:embed/>
                </p:oleObj>
              </mc:Choice>
              <mc:Fallback>
                <p:oleObj name="Equation" r:id="rId13" imgW="1422400" imgH="4445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627438"/>
                        <a:ext cx="26670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28"/>
          <p:cNvGraphicFramePr>
            <a:graphicFrameLocks noChangeAspect="1"/>
          </p:cNvGraphicFramePr>
          <p:nvPr/>
        </p:nvGraphicFramePr>
        <p:xfrm>
          <a:off x="533400" y="4386263"/>
          <a:ext cx="23812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7" name="Equation" r:id="rId15" imgW="1270000" imgH="279400" progId="Equation.DSMT4">
                  <p:embed/>
                </p:oleObj>
              </mc:Choice>
              <mc:Fallback>
                <p:oleObj name="Equation" r:id="rId15" imgW="1270000" imgH="2794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86263"/>
                        <a:ext cx="238125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9"/>
          <p:cNvGraphicFramePr>
            <a:graphicFrameLocks noChangeAspect="1"/>
          </p:cNvGraphicFramePr>
          <p:nvPr/>
        </p:nvGraphicFramePr>
        <p:xfrm>
          <a:off x="569913" y="4824413"/>
          <a:ext cx="2619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8" name="Equation" r:id="rId17" imgW="1396394" imgH="203112" progId="Equation.DSMT4">
                  <p:embed/>
                </p:oleObj>
              </mc:Choice>
              <mc:Fallback>
                <p:oleObj name="Equation" r:id="rId17" imgW="1396394" imgH="203112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824413"/>
                        <a:ext cx="26193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30"/>
          <p:cNvGraphicFramePr>
            <a:graphicFrameLocks noChangeAspect="1"/>
          </p:cNvGraphicFramePr>
          <p:nvPr/>
        </p:nvGraphicFramePr>
        <p:xfrm>
          <a:off x="569913" y="5227638"/>
          <a:ext cx="1714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9" name="Equation" r:id="rId19" imgW="914400" imgH="203200" progId="Equation.DSMT4">
                  <p:embed/>
                </p:oleObj>
              </mc:Choice>
              <mc:Fallback>
                <p:oleObj name="Equation" r:id="rId19" imgW="914400" imgH="2032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227638"/>
                        <a:ext cx="17145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31"/>
          <p:cNvGraphicFramePr>
            <a:graphicFrameLocks noChangeAspect="1"/>
          </p:cNvGraphicFramePr>
          <p:nvPr/>
        </p:nvGraphicFramePr>
        <p:xfrm>
          <a:off x="533400" y="5667375"/>
          <a:ext cx="27384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0" name="Equation" r:id="rId21" imgW="1459866" imgH="253890" progId="Equation.DSMT4">
                  <p:embed/>
                </p:oleObj>
              </mc:Choice>
              <mc:Fallback>
                <p:oleObj name="Equation" r:id="rId21" imgW="1459866" imgH="25389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67375"/>
                        <a:ext cx="273843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84" descr="Темный диагональный 2"/>
          <p:cNvSpPr>
            <a:spLocks noChangeArrowheads="1"/>
          </p:cNvSpPr>
          <p:nvPr/>
        </p:nvSpPr>
        <p:spPr bwMode="auto">
          <a:xfrm>
            <a:off x="4025900" y="4738688"/>
            <a:ext cx="1533525" cy="1651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>
              <a:cs typeface="Arial" panose="020B0604020202020204" pitchFamily="34" charset="0"/>
            </a:endParaRPr>
          </a:p>
        </p:txBody>
      </p:sp>
      <p:sp>
        <p:nvSpPr>
          <p:cNvPr id="76" name="Rectangle 84" descr="Темный диагональный 2"/>
          <p:cNvSpPr>
            <a:spLocks noChangeArrowheads="1"/>
          </p:cNvSpPr>
          <p:nvPr/>
        </p:nvSpPr>
        <p:spPr bwMode="auto">
          <a:xfrm>
            <a:off x="4025900" y="4581525"/>
            <a:ext cx="793750" cy="142875"/>
          </a:xfrm>
          <a:prstGeom prst="rect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>
              <a:cs typeface="Arial" panose="020B0604020202020204" pitchFamily="34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4025900" y="4735513"/>
            <a:ext cx="355917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9" name="Oval 55"/>
          <p:cNvSpPr>
            <a:spLocks noChangeAspect="1" noChangeArrowheads="1"/>
          </p:cNvSpPr>
          <p:nvPr/>
        </p:nvSpPr>
        <p:spPr bwMode="auto">
          <a:xfrm>
            <a:off x="6705600" y="4670425"/>
            <a:ext cx="136525" cy="125413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 Box 77"/>
          <p:cNvSpPr txBox="1">
            <a:spLocks noChangeArrowheads="1"/>
          </p:cNvSpPr>
          <p:nvPr/>
        </p:nvSpPr>
        <p:spPr bwMode="auto">
          <a:xfrm>
            <a:off x="7518400" y="4521200"/>
            <a:ext cx="288925" cy="57943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4" name="Oval 55"/>
          <p:cNvSpPr>
            <a:spLocks noChangeAspect="1" noChangeArrowheads="1"/>
          </p:cNvSpPr>
          <p:nvPr/>
        </p:nvSpPr>
        <p:spPr bwMode="auto">
          <a:xfrm>
            <a:off x="5457825" y="4676775"/>
            <a:ext cx="133350" cy="123825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5222875" y="4819650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altLang="ru-RU" b="1">
                <a:latin typeface="Comic Sans MS" pitchFamily="66" charset="0"/>
                <a:cs typeface="Times New Roman" pitchFamily="18" charset="0"/>
              </a:rPr>
              <a:t>-3</a:t>
            </a:r>
          </a:p>
        </p:txBody>
      </p:sp>
      <p:sp>
        <p:nvSpPr>
          <p:cNvPr id="107" name="Text Box 58"/>
          <p:cNvSpPr txBox="1">
            <a:spLocks noChangeArrowheads="1"/>
          </p:cNvSpPr>
          <p:nvPr/>
        </p:nvSpPr>
        <p:spPr bwMode="auto">
          <a:xfrm>
            <a:off x="6684963" y="4819650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altLang="ru-RU" b="1">
                <a:latin typeface="Comic Sans MS" pitchFamily="66" charset="0"/>
                <a:cs typeface="Times New Roman" pitchFamily="18" charset="0"/>
              </a:rPr>
              <a:t>3</a:t>
            </a:r>
          </a:p>
        </p:txBody>
      </p:sp>
      <p:sp>
        <p:nvSpPr>
          <p:cNvPr id="108" name="Oval 55"/>
          <p:cNvSpPr>
            <a:spLocks noChangeAspect="1" noChangeArrowheads="1"/>
          </p:cNvSpPr>
          <p:nvPr/>
        </p:nvSpPr>
        <p:spPr bwMode="auto">
          <a:xfrm>
            <a:off x="6048375" y="4662488"/>
            <a:ext cx="136525" cy="12541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58"/>
          <p:cNvSpPr txBox="1">
            <a:spLocks noChangeArrowheads="1"/>
          </p:cNvSpPr>
          <p:nvPr/>
        </p:nvSpPr>
        <p:spPr bwMode="auto">
          <a:xfrm>
            <a:off x="5837238" y="4792663"/>
            <a:ext cx="55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altLang="ru-RU" b="1">
                <a:latin typeface="Comic Sans MS" pitchFamily="66" charset="0"/>
                <a:cs typeface="Times New Roman" pitchFamily="18" charset="0"/>
              </a:rPr>
              <a:t>-1</a:t>
            </a:r>
          </a:p>
        </p:txBody>
      </p:sp>
      <p:sp>
        <p:nvSpPr>
          <p:cNvPr id="110" name="Oval 55"/>
          <p:cNvSpPr>
            <a:spLocks noChangeAspect="1" noChangeArrowheads="1"/>
          </p:cNvSpPr>
          <p:nvPr/>
        </p:nvSpPr>
        <p:spPr bwMode="auto">
          <a:xfrm>
            <a:off x="4805363" y="4686300"/>
            <a:ext cx="136525" cy="12541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58"/>
          <p:cNvSpPr txBox="1">
            <a:spLocks noChangeArrowheads="1"/>
          </p:cNvSpPr>
          <p:nvPr/>
        </p:nvSpPr>
        <p:spPr bwMode="auto">
          <a:xfrm>
            <a:off x="4565650" y="4800600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altLang="ru-RU" b="1">
                <a:latin typeface="Comic Sans MS" pitchFamily="66" charset="0"/>
                <a:cs typeface="Times New Roman" pitchFamily="18" charset="0"/>
              </a:rPr>
              <a:t>-5</a:t>
            </a:r>
          </a:p>
        </p:txBody>
      </p:sp>
      <p:graphicFrame>
        <p:nvGraphicFramePr>
          <p:cNvPr id="114" name="Object 132"/>
          <p:cNvGraphicFramePr>
            <a:graphicFrameLocks noChangeAspect="1"/>
          </p:cNvGraphicFramePr>
          <p:nvPr/>
        </p:nvGraphicFramePr>
        <p:xfrm>
          <a:off x="4492625" y="5260975"/>
          <a:ext cx="25479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1" name="Equation" r:id="rId23" imgW="1358310" imgH="253890" progId="Equation.DSMT4">
                  <p:embed/>
                </p:oleObj>
              </mc:Choice>
              <mc:Fallback>
                <p:oleObj name="Equation" r:id="rId23" imgW="1358310" imgH="25389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5260975"/>
                        <a:ext cx="254793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74" grpId="0" animBg="1"/>
      <p:bldP spid="76" grpId="0" animBg="1"/>
      <p:bldP spid="77" grpId="0" animBg="1"/>
      <p:bldP spid="99" grpId="0" animBg="1"/>
      <p:bldP spid="100" grpId="0"/>
      <p:bldP spid="104" grpId="0" animBg="1"/>
      <p:bldP spid="106" grpId="0"/>
      <p:bldP spid="107" grpId="0"/>
      <p:bldP spid="108" grpId="0" animBg="1"/>
      <p:bldP spid="109" grpId="0"/>
      <p:bldP spid="110" grpId="0" animBg="1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67" name="Object 99"/>
          <p:cNvGraphicFramePr>
            <a:graphicFrameLocks noChangeAspect="1"/>
          </p:cNvGraphicFramePr>
          <p:nvPr/>
        </p:nvGraphicFramePr>
        <p:xfrm>
          <a:off x="5951538" y="841375"/>
          <a:ext cx="314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2" name="Equation" r:id="rId3" imgW="1866900" imgH="279400" progId="Equation.DSMT4">
                  <p:embed/>
                </p:oleObj>
              </mc:Choice>
              <mc:Fallback>
                <p:oleObj name="Equation" r:id="rId3" imgW="1866900" imgH="2794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841375"/>
                        <a:ext cx="31480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068" name="Object 100"/>
          <p:cNvGraphicFramePr>
            <a:graphicFrameLocks noChangeAspect="1"/>
          </p:cNvGraphicFramePr>
          <p:nvPr/>
        </p:nvGraphicFramePr>
        <p:xfrm>
          <a:off x="273050" y="1277938"/>
          <a:ext cx="66913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3" name="Equation" r:id="rId5" imgW="3568700" imgH="482600" progId="Equation.DSMT4">
                  <p:embed/>
                </p:oleObj>
              </mc:Choice>
              <mc:Fallback>
                <p:oleObj name="Equation" r:id="rId5" imgW="3568700" imgH="482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77938"/>
                        <a:ext cx="669131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1"/>
          <p:cNvGraphicFramePr>
            <a:graphicFrameLocks noChangeAspect="1"/>
          </p:cNvGraphicFramePr>
          <p:nvPr/>
        </p:nvGraphicFramePr>
        <p:xfrm>
          <a:off x="382588" y="2425700"/>
          <a:ext cx="2857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4" name="Equation" r:id="rId7" imgW="152268" imgH="203024" progId="Equation.DSMT4">
                  <p:embed/>
                </p:oleObj>
              </mc:Choice>
              <mc:Fallback>
                <p:oleObj name="Equation" r:id="rId7" imgW="152268" imgH="203024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425700"/>
                        <a:ext cx="2857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2"/>
          <p:cNvGraphicFramePr>
            <a:graphicFrameLocks noChangeAspect="1"/>
          </p:cNvGraphicFramePr>
          <p:nvPr/>
        </p:nvGraphicFramePr>
        <p:xfrm>
          <a:off x="785813" y="2247900"/>
          <a:ext cx="6905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5" name="Equation" r:id="rId9" imgW="368140" imgH="393529" progId="Equation.DSMT4">
                  <p:embed/>
                </p:oleObj>
              </mc:Choice>
              <mc:Fallback>
                <p:oleObj name="Equation" r:id="rId9" imgW="368140" imgH="393529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247900"/>
                        <a:ext cx="6905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3"/>
          <p:cNvGraphicFramePr>
            <a:graphicFrameLocks noChangeAspect="1"/>
          </p:cNvGraphicFramePr>
          <p:nvPr/>
        </p:nvGraphicFramePr>
        <p:xfrm>
          <a:off x="334963" y="3122613"/>
          <a:ext cx="333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6" name="Equation" r:id="rId11" imgW="177569" imgH="202936" progId="Equation.DSMT4">
                  <p:embed/>
                </p:oleObj>
              </mc:Choice>
              <mc:Fallback>
                <p:oleObj name="Equation" r:id="rId11" imgW="177569" imgH="202936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22613"/>
                        <a:ext cx="3333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4"/>
          <p:cNvGraphicFramePr>
            <a:graphicFrameLocks noChangeAspect="1"/>
          </p:cNvGraphicFramePr>
          <p:nvPr/>
        </p:nvGraphicFramePr>
        <p:xfrm>
          <a:off x="785813" y="3049588"/>
          <a:ext cx="25479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7" name="Equation" r:id="rId13" imgW="1358310" imgH="253890" progId="Equation.DSMT4">
                  <p:embed/>
                </p:oleObj>
              </mc:Choice>
              <mc:Fallback>
                <p:oleObj name="Equation" r:id="rId13" imgW="1358310" imgH="25389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049588"/>
                        <a:ext cx="25479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5"/>
          <p:cNvGraphicFramePr>
            <a:graphicFrameLocks noChangeAspect="1"/>
          </p:cNvGraphicFramePr>
          <p:nvPr/>
        </p:nvGraphicFramePr>
        <p:xfrm>
          <a:off x="403225" y="3592513"/>
          <a:ext cx="26908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8" name="Equation" r:id="rId15" imgW="1435100" imgH="660400" progId="Equation.DSMT4">
                  <p:embed/>
                </p:oleObj>
              </mc:Choice>
              <mc:Fallback>
                <p:oleObj name="Equation" r:id="rId15" imgW="1435100" imgH="6604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592513"/>
                        <a:ext cx="2690813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6"/>
          <p:cNvGraphicFramePr>
            <a:graphicFrameLocks noChangeAspect="1"/>
          </p:cNvGraphicFramePr>
          <p:nvPr/>
        </p:nvGraphicFramePr>
        <p:xfrm>
          <a:off x="403225" y="5113338"/>
          <a:ext cx="38433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99" name="Equation" r:id="rId17" imgW="2095500" imgH="431800" progId="Equation.DSMT4">
                  <p:embed/>
                </p:oleObj>
              </mc:Choice>
              <mc:Fallback>
                <p:oleObj name="Equation" r:id="rId17" imgW="2095500" imgH="4318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5113338"/>
                        <a:ext cx="3843338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07"/>
          <p:cNvGraphicFramePr>
            <a:graphicFrameLocks noChangeAspect="1"/>
          </p:cNvGraphicFramePr>
          <p:nvPr/>
        </p:nvGraphicFramePr>
        <p:xfrm>
          <a:off x="3333750" y="3790950"/>
          <a:ext cx="2714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00" name="Equation" r:id="rId19" imgW="1447800" imgH="431800" progId="Equation.DSMT4">
                  <p:embed/>
                </p:oleObj>
              </mc:Choice>
              <mc:Fallback>
                <p:oleObj name="Equation" r:id="rId19" imgW="1447800" imgH="4318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790950"/>
                        <a:ext cx="2714625" cy="8064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26"/>
          <p:cNvSpPr>
            <a:spLocks noChangeArrowheads="1"/>
          </p:cNvSpPr>
          <p:nvPr/>
        </p:nvSpPr>
        <p:spPr bwMode="auto">
          <a:xfrm>
            <a:off x="3175" y="514351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 startAt="2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каждом из которых  наименьшее значение функции меньше – 2:</a:t>
            </a:r>
            <a:endParaRPr lang="ru-RU" altLang="ru-RU" sz="21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1" y="4805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eaLnBrk="0" hangingPunct="0">
              <a:buFont typeface="+mj-lt"/>
              <a:buAutoNum type="arabicPeriod" startAt="3"/>
            </a:pP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Найдите все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значения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параметра a, при каждом из которых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система уравнений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имеет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единственное решение:</a:t>
            </a:r>
            <a:endParaRPr lang="ru-RU" altLang="ru-RU" sz="21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/>
          </p:nvPr>
        </p:nvGraphicFramePr>
        <p:xfrm>
          <a:off x="2208171" y="1161115"/>
          <a:ext cx="42513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0" name="Equation" r:id="rId3" imgW="2412720" imgH="507960" progId="Equation.DSMT4">
                  <p:embed/>
                </p:oleObj>
              </mc:Choice>
              <mc:Fallback>
                <p:oleObj name="Equation" r:id="rId3" imgW="2412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171" y="1161115"/>
                        <a:ext cx="425132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/>
          </p:nvPr>
        </p:nvGraphicFramePr>
        <p:xfrm>
          <a:off x="304525" y="2935565"/>
          <a:ext cx="4162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1" name="Equation" r:id="rId5" imgW="2361960" imgH="253800" progId="Equation.DSMT4">
                  <p:embed/>
                </p:oleObj>
              </mc:Choice>
              <mc:Fallback>
                <p:oleObj name="Equation" r:id="rId5" imgW="236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25" y="2935565"/>
                        <a:ext cx="41624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5820" y="3381463"/>
            <a:ext cx="7515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Система </a:t>
            </a:r>
            <a:r>
              <a:rPr lang="ru-RU" altLang="ru-RU" dirty="0">
                <a:cs typeface="Times New Roman" pitchFamily="18" charset="0"/>
              </a:rPr>
              <a:t>имеет единственное </a:t>
            </a:r>
            <a:r>
              <a:rPr lang="ru-RU" altLang="ru-RU" dirty="0" smtClean="0">
                <a:cs typeface="Times New Roman" pitchFamily="18" charset="0"/>
              </a:rPr>
              <a:t>решение, если х = 0.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WordArt 39"/>
          <p:cNvSpPr>
            <a:spLocks noChangeArrowheads="1" noChangeShapeType="1" noTextEdit="1"/>
          </p:cNvSpPr>
          <p:nvPr/>
        </p:nvSpPr>
        <p:spPr bwMode="auto">
          <a:xfrm>
            <a:off x="2565309" y="143260"/>
            <a:ext cx="4690584" cy="296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2021</a:t>
            </a:r>
            <a:r>
              <a:rPr lang="ru-RU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 открытый вариант</a:t>
            </a:r>
            <a:endParaRPr lang="ru-RU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/>
          </p:nvPr>
        </p:nvGraphicFramePr>
        <p:xfrm>
          <a:off x="4497985" y="2935066"/>
          <a:ext cx="31988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2" name="Equation" r:id="rId7" imgW="1815840" imgH="253800" progId="Equation.DSMT4">
                  <p:embed/>
                </p:oleObj>
              </mc:Choice>
              <mc:Fallback>
                <p:oleObj name="Equation" r:id="rId7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985" y="2935066"/>
                        <a:ext cx="31988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>
            <p:extLst/>
          </p:nvPr>
        </p:nvGraphicFramePr>
        <p:xfrm>
          <a:off x="255820" y="2127028"/>
          <a:ext cx="27527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3" name="Equation" r:id="rId9" imgW="1562040" imgH="457200" progId="Equation.DSMT4">
                  <p:embed/>
                </p:oleObj>
              </mc:Choice>
              <mc:Fallback>
                <p:oleObj name="Equation" r:id="rId9" imgW="1562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0" y="2127028"/>
                        <a:ext cx="2752725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/>
          </p:nvPr>
        </p:nvGraphicFramePr>
        <p:xfrm>
          <a:off x="304525" y="3720017"/>
          <a:ext cx="9842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4" name="Equation" r:id="rId11" imgW="558720" imgH="431640" progId="Equation.DSMT4">
                  <p:embed/>
                </p:oleObj>
              </mc:Choice>
              <mc:Fallback>
                <p:oleObj name="Equation" r:id="rId11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25" y="3720017"/>
                        <a:ext cx="98425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/>
          </p:nvPr>
        </p:nvGraphicFramePr>
        <p:xfrm>
          <a:off x="1413257" y="3742241"/>
          <a:ext cx="8509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5" name="Equation" r:id="rId13" imgW="482400" imgH="406080" progId="Equation.DSMT4">
                  <p:embed/>
                </p:oleObj>
              </mc:Choice>
              <mc:Fallback>
                <p:oleObj name="Equation" r:id="rId13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257" y="3742241"/>
                        <a:ext cx="8509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/>
          </p:nvPr>
        </p:nvGraphicFramePr>
        <p:xfrm>
          <a:off x="326827" y="4526470"/>
          <a:ext cx="6492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6" name="Equation" r:id="rId15" imgW="368280" imgH="203040" progId="Equation.DSMT4">
                  <p:embed/>
                </p:oleObj>
              </mc:Choice>
              <mc:Fallback>
                <p:oleObj name="Equation" r:id="rId15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27" y="4526470"/>
                        <a:ext cx="6492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/>
          </p:nvPr>
        </p:nvGraphicFramePr>
        <p:xfrm>
          <a:off x="1156082" y="4494758"/>
          <a:ext cx="2216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7" name="Equation" r:id="rId17" imgW="1257120" imgH="228600" progId="Equation.DSMT4">
                  <p:embed/>
                </p:oleObj>
              </mc:Choice>
              <mc:Fallback>
                <p:oleObj name="Equation" r:id="rId17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082" y="4494758"/>
                        <a:ext cx="22161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/>
          <p:cNvGraphicFramePr>
            <a:graphicFrameLocks noChangeAspect="1"/>
          </p:cNvGraphicFramePr>
          <p:nvPr>
            <p:extLst/>
          </p:nvPr>
        </p:nvGraphicFramePr>
        <p:xfrm>
          <a:off x="1156082" y="4897983"/>
          <a:ext cx="18589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8" name="Equation" r:id="rId19" imgW="1054080" imgH="228600" progId="Equation.DSMT4">
                  <p:embed/>
                </p:oleObj>
              </mc:Choice>
              <mc:Fallback>
                <p:oleObj name="Equation" r:id="rId19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082" y="4897983"/>
                        <a:ext cx="18589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/>
          <p:cNvGraphicFramePr>
            <a:graphicFrameLocks noChangeAspect="1"/>
          </p:cNvGraphicFramePr>
          <p:nvPr>
            <p:extLst/>
          </p:nvPr>
        </p:nvGraphicFramePr>
        <p:xfrm>
          <a:off x="1149736" y="5258345"/>
          <a:ext cx="18367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9" name="Equation" r:id="rId21" imgW="1041120" imgH="279360" progId="Equation.DSMT4">
                  <p:embed/>
                </p:oleObj>
              </mc:Choice>
              <mc:Fallback>
                <p:oleObj name="Equation" r:id="rId21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736" y="5258345"/>
                        <a:ext cx="18367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/>
          <p:cNvGraphicFramePr>
            <a:graphicFrameLocks noChangeAspect="1"/>
          </p:cNvGraphicFramePr>
          <p:nvPr>
            <p:extLst/>
          </p:nvPr>
        </p:nvGraphicFramePr>
        <p:xfrm>
          <a:off x="1149736" y="5672724"/>
          <a:ext cx="6270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0" name="Equation" r:id="rId23" imgW="355320" imgH="177480" progId="Equation.DSMT4">
                  <p:embed/>
                </p:oleObj>
              </mc:Choice>
              <mc:Fallback>
                <p:oleObj name="Equation" r:id="rId2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736" y="5672724"/>
                        <a:ext cx="62706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17"/>
          <p:cNvCxnSpPr/>
          <p:nvPr/>
        </p:nvCxnSpPr>
        <p:spPr>
          <a:xfrm>
            <a:off x="3866168" y="3836020"/>
            <a:ext cx="0" cy="2832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7"/>
          <p:cNvGraphicFramePr>
            <a:graphicFrameLocks noChangeAspect="1"/>
          </p:cNvGraphicFramePr>
          <p:nvPr>
            <p:extLst/>
          </p:nvPr>
        </p:nvGraphicFramePr>
        <p:xfrm>
          <a:off x="4088147" y="3740150"/>
          <a:ext cx="828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1" name="Equation" r:id="rId25" imgW="469800" imgH="203040" progId="Equation.DSMT4">
                  <p:embed/>
                </p:oleObj>
              </mc:Choice>
              <mc:Fallback>
                <p:oleObj name="Equation" r:id="rId25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147" y="3740150"/>
                        <a:ext cx="8286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7"/>
          <p:cNvGraphicFramePr>
            <a:graphicFrameLocks noChangeAspect="1"/>
          </p:cNvGraphicFramePr>
          <p:nvPr>
            <p:extLst/>
          </p:nvPr>
        </p:nvGraphicFramePr>
        <p:xfrm>
          <a:off x="5006290" y="3708866"/>
          <a:ext cx="2216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2" name="Equation" r:id="rId27" imgW="1257120" imgH="228600" progId="Equation.DSMT4">
                  <p:embed/>
                </p:oleObj>
              </mc:Choice>
              <mc:Fallback>
                <p:oleObj name="Equation" r:id="rId27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290" y="3708866"/>
                        <a:ext cx="22161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7"/>
          <p:cNvGraphicFramePr>
            <a:graphicFrameLocks noChangeAspect="1"/>
          </p:cNvGraphicFramePr>
          <p:nvPr>
            <p:extLst/>
          </p:nvPr>
        </p:nvGraphicFramePr>
        <p:xfrm>
          <a:off x="5006290" y="4112091"/>
          <a:ext cx="18589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3" name="Equation" r:id="rId29" imgW="1054080" imgH="228600" progId="Equation.DSMT4">
                  <p:embed/>
                </p:oleObj>
              </mc:Choice>
              <mc:Fallback>
                <p:oleObj name="Equation" r:id="rId29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290" y="4112091"/>
                        <a:ext cx="18589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7"/>
          <p:cNvGraphicFramePr>
            <a:graphicFrameLocks noChangeAspect="1"/>
          </p:cNvGraphicFramePr>
          <p:nvPr>
            <p:extLst/>
          </p:nvPr>
        </p:nvGraphicFramePr>
        <p:xfrm>
          <a:off x="4999944" y="4472453"/>
          <a:ext cx="18367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4" name="Equation" r:id="rId31" imgW="1041120" imgH="279360" progId="Equation.DSMT4">
                  <p:embed/>
                </p:oleObj>
              </mc:Choice>
              <mc:Fallback>
                <p:oleObj name="Equation" r:id="rId31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944" y="4472453"/>
                        <a:ext cx="18367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>
            <p:extLst/>
          </p:nvPr>
        </p:nvGraphicFramePr>
        <p:xfrm>
          <a:off x="4999944" y="4956602"/>
          <a:ext cx="10969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5" name="Equation" r:id="rId33" imgW="622080" imgH="431640" progId="Equation.DSMT4">
                  <p:embed/>
                </p:oleObj>
              </mc:Choice>
              <mc:Fallback>
                <p:oleObj name="Equation" r:id="rId33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944" y="4956602"/>
                        <a:ext cx="109696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6260856" y="4939094"/>
            <a:ext cx="2301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система </a:t>
            </a:r>
            <a:r>
              <a:rPr lang="ru-RU" altLang="ru-RU" dirty="0">
                <a:cs typeface="Times New Roman" pitchFamily="18" charset="0"/>
              </a:rPr>
              <a:t>имеет </a:t>
            </a:r>
            <a:r>
              <a:rPr lang="ru-RU" altLang="ru-RU" dirty="0" smtClean="0">
                <a:cs typeface="Times New Roman" pitchFamily="18" charset="0"/>
              </a:rPr>
              <a:t>не единственное решение: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48" name="Object 17"/>
          <p:cNvGraphicFramePr>
            <a:graphicFrameLocks noChangeAspect="1"/>
          </p:cNvGraphicFramePr>
          <p:nvPr>
            <p:extLst/>
          </p:nvPr>
        </p:nvGraphicFramePr>
        <p:xfrm>
          <a:off x="7363501" y="6342345"/>
          <a:ext cx="1679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6" name="Equation" r:id="rId35" imgW="952200" imgH="203040" progId="Equation.DSMT4">
                  <p:embed/>
                </p:oleObj>
              </mc:Choice>
              <mc:Fallback>
                <p:oleObj name="Equation" r:id="rId35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501" y="6342345"/>
                        <a:ext cx="16795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7"/>
          <p:cNvGraphicFramePr>
            <a:graphicFrameLocks noChangeAspect="1"/>
          </p:cNvGraphicFramePr>
          <p:nvPr>
            <p:extLst/>
          </p:nvPr>
        </p:nvGraphicFramePr>
        <p:xfrm>
          <a:off x="6317367" y="5717014"/>
          <a:ext cx="2749580" cy="5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7" name="Equation" r:id="rId37" imgW="1650960" imgH="304560" progId="Equation.DSMT4">
                  <p:embed/>
                </p:oleObj>
              </mc:Choice>
              <mc:Fallback>
                <p:oleObj name="Equation" r:id="rId37" imgW="1650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367" y="5717014"/>
                        <a:ext cx="2749580" cy="506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-51373" y="5931028"/>
            <a:ext cx="3981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система </a:t>
            </a:r>
            <a:r>
              <a:rPr lang="ru-RU" altLang="ru-RU" dirty="0">
                <a:cs typeface="Times New Roman" pitchFamily="18" charset="0"/>
              </a:rPr>
              <a:t>имеет </a:t>
            </a:r>
            <a:r>
              <a:rPr lang="ru-RU" altLang="ru-RU" dirty="0" smtClean="0">
                <a:cs typeface="Times New Roman" pitchFamily="18" charset="0"/>
              </a:rPr>
              <a:t>единственное решение: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(0; 1)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0" y="480536"/>
            <a:ext cx="92118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eaLnBrk="0" hangingPunct="0">
              <a:buFont typeface="+mj-lt"/>
              <a:buAutoNum type="arabicPeriod" startAt="4"/>
            </a:pP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Найдите все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значения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параметра a, при каждом из которых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уравнение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имеет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единственное решение:</a:t>
            </a:r>
            <a:endParaRPr lang="ru-RU" altLang="ru-RU" sz="21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/>
          </p:nvPr>
        </p:nvGraphicFramePr>
        <p:xfrm>
          <a:off x="2279506" y="1150417"/>
          <a:ext cx="4140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58" name="Equation" r:id="rId4" imgW="2349360" imgH="330120" progId="Equation.DSMT4">
                  <p:embed/>
                </p:oleObj>
              </mc:Choice>
              <mc:Fallback>
                <p:oleObj name="Equation" r:id="rId4" imgW="2349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06" y="1150417"/>
                        <a:ext cx="4140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2767353"/>
          <a:ext cx="3760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59" name="Equation" r:id="rId6" imgW="2133360" imgH="228600" progId="Equation.DSMT4">
                  <p:embed/>
                </p:oleObj>
              </mc:Choice>
              <mc:Fallback>
                <p:oleObj name="Equation" r:id="rId6" imgW="2133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2767353"/>
                        <a:ext cx="37607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5582" y="3177017"/>
            <a:ext cx="794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Уравнение может </a:t>
            </a:r>
            <a:r>
              <a:rPr lang="ru-RU" altLang="ru-RU" dirty="0" smtClean="0">
                <a:cs typeface="Times New Roman" pitchFamily="18" charset="0"/>
              </a:rPr>
              <a:t>иметь </a:t>
            </a:r>
            <a:r>
              <a:rPr lang="ru-RU" altLang="ru-RU" dirty="0">
                <a:cs typeface="Times New Roman" pitchFamily="18" charset="0"/>
              </a:rPr>
              <a:t>единственное </a:t>
            </a:r>
            <a:r>
              <a:rPr lang="ru-RU" altLang="ru-RU" dirty="0" smtClean="0">
                <a:cs typeface="Times New Roman" pitchFamily="18" charset="0"/>
              </a:rPr>
              <a:t>решение, если х = 0.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/>
          </p:nvPr>
        </p:nvGraphicFramePr>
        <p:xfrm>
          <a:off x="4131886" y="2783025"/>
          <a:ext cx="27733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0" name="Equation" r:id="rId8" imgW="1574640" imgH="228600" progId="Equation.DSMT4">
                  <p:embed/>
                </p:oleObj>
              </mc:Choice>
              <mc:Fallback>
                <p:oleObj name="Equation" r:id="rId8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86" y="2783025"/>
                        <a:ext cx="27733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/>
          </p:nvPr>
        </p:nvGraphicFramePr>
        <p:xfrm>
          <a:off x="490436" y="1616071"/>
          <a:ext cx="48117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1" name="Equation" r:id="rId10" imgW="2730240" imgH="330120" progId="Equation.DSMT4">
                  <p:embed/>
                </p:oleObj>
              </mc:Choice>
              <mc:Fallback>
                <p:oleObj name="Equation" r:id="rId10" imgW="2730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36" y="1616071"/>
                        <a:ext cx="481171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7"/>
          <p:cNvGraphicFramePr>
            <a:graphicFrameLocks noChangeAspect="1"/>
          </p:cNvGraphicFramePr>
          <p:nvPr>
            <p:extLst/>
          </p:nvPr>
        </p:nvGraphicFramePr>
        <p:xfrm>
          <a:off x="490436" y="2165681"/>
          <a:ext cx="41402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2" name="Equation" r:id="rId12" imgW="2349360" imgH="330120" progId="Equation.DSMT4">
                  <p:embed/>
                </p:oleObj>
              </mc:Choice>
              <mc:Fallback>
                <p:oleObj name="Equation" r:id="rId12" imgW="2349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36" y="2165681"/>
                        <a:ext cx="414020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3559536"/>
          <a:ext cx="3067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3" name="Equation" r:id="rId14" imgW="1739880" imgH="330120" progId="Equation.DSMT4">
                  <p:embed/>
                </p:oleObj>
              </mc:Choice>
              <mc:Fallback>
                <p:oleObj name="Equation" r:id="rId14" imgW="1739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3559536"/>
                        <a:ext cx="30670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4142149"/>
          <a:ext cx="27305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4" name="Equation" r:id="rId16" imgW="1549080" imgH="279360" progId="Equation.DSMT4">
                  <p:embed/>
                </p:oleObj>
              </mc:Choice>
              <mc:Fallback>
                <p:oleObj name="Equation" r:id="rId16" imgW="1549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4142149"/>
                        <a:ext cx="27305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4584746"/>
          <a:ext cx="2082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5" name="Equation" r:id="rId18" imgW="1180800" imgH="279360" progId="Equation.DSMT4">
                  <p:embed/>
                </p:oleObj>
              </mc:Choice>
              <mc:Fallback>
                <p:oleObj name="Equation" r:id="rId18" imgW="1180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4584746"/>
                        <a:ext cx="20828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5027343"/>
          <a:ext cx="16351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6" name="Equation" r:id="rId20" imgW="927000" imgH="279360" progId="Equation.DSMT4">
                  <p:embed/>
                </p:oleObj>
              </mc:Choice>
              <mc:Fallback>
                <p:oleObj name="Equation" r:id="rId20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5027343"/>
                        <a:ext cx="16351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5469941"/>
          <a:ext cx="21955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7" name="Equation" r:id="rId22" imgW="1244520" imgH="279360" progId="Equation.DSMT4">
                  <p:embed/>
                </p:oleObj>
              </mc:Choice>
              <mc:Fallback>
                <p:oleObj name="Equation" r:id="rId22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5469941"/>
                        <a:ext cx="21955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7"/>
          <p:cNvGraphicFramePr>
            <a:graphicFrameLocks noChangeAspect="1"/>
          </p:cNvGraphicFramePr>
          <p:nvPr>
            <p:extLst/>
          </p:nvPr>
        </p:nvGraphicFramePr>
        <p:xfrm>
          <a:off x="352453" y="5963654"/>
          <a:ext cx="3003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8" name="Equation" r:id="rId24" imgW="1701720" imgH="253800" progId="Equation.DSMT4">
                  <p:embed/>
                </p:oleObj>
              </mc:Choice>
              <mc:Fallback>
                <p:oleObj name="Equation" r:id="rId24" imgW="1701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53" y="5963654"/>
                        <a:ext cx="3003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Прямая соединительная линия 17"/>
          <p:cNvCxnSpPr/>
          <p:nvPr/>
        </p:nvCxnSpPr>
        <p:spPr>
          <a:xfrm>
            <a:off x="3620842" y="3559536"/>
            <a:ext cx="14456" cy="3142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17"/>
          <p:cNvGraphicFramePr>
            <a:graphicFrameLocks noChangeAspect="1"/>
          </p:cNvGraphicFramePr>
          <p:nvPr>
            <p:extLst/>
          </p:nvPr>
        </p:nvGraphicFramePr>
        <p:xfrm>
          <a:off x="4024210" y="3676518"/>
          <a:ext cx="25558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9" name="Equation" r:id="rId26" imgW="1447560" imgH="253800" progId="Equation.DSMT4">
                  <p:embed/>
                </p:oleObj>
              </mc:Choice>
              <mc:Fallback>
                <p:oleObj name="Equation" r:id="rId2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210" y="3676518"/>
                        <a:ext cx="25558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7"/>
          <p:cNvGraphicFramePr>
            <a:graphicFrameLocks noChangeAspect="1"/>
          </p:cNvGraphicFramePr>
          <p:nvPr>
            <p:extLst/>
          </p:nvPr>
        </p:nvGraphicFramePr>
        <p:xfrm>
          <a:off x="3999520" y="4020894"/>
          <a:ext cx="6064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0" name="Equation" r:id="rId28" imgW="342720" imgH="177480" progId="Equation.DSMT4">
                  <p:embed/>
                </p:oleObj>
              </mc:Choice>
              <mc:Fallback>
                <p:oleObj name="Equation" r:id="rId28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520" y="4020894"/>
                        <a:ext cx="6064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7"/>
          <p:cNvGraphicFramePr>
            <a:graphicFrameLocks noChangeAspect="1"/>
          </p:cNvGraphicFramePr>
          <p:nvPr>
            <p:extLst/>
          </p:nvPr>
        </p:nvGraphicFramePr>
        <p:xfrm>
          <a:off x="5582664" y="4357576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1" name="Equation" r:id="rId30" imgW="355320" imgH="177480" progId="Equation.DSMT4">
                  <p:embed/>
                </p:oleObj>
              </mc:Choice>
              <mc:Fallback>
                <p:oleObj name="Equation" r:id="rId3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664" y="4357576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7"/>
          <p:cNvGraphicFramePr>
            <a:graphicFrameLocks noChangeAspect="1"/>
          </p:cNvGraphicFramePr>
          <p:nvPr>
            <p:extLst/>
          </p:nvPr>
        </p:nvGraphicFramePr>
        <p:xfrm>
          <a:off x="5582860" y="4065823"/>
          <a:ext cx="2644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2" name="Equation" r:id="rId32" imgW="1498320" imgH="203040" progId="Equation.DSMT4">
                  <p:embed/>
                </p:oleObj>
              </mc:Choice>
              <mc:Fallback>
                <p:oleObj name="Equation" r:id="rId32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860" y="4065823"/>
                        <a:ext cx="2644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7"/>
          <p:cNvGraphicFramePr>
            <a:graphicFrameLocks noChangeAspect="1"/>
          </p:cNvGraphicFramePr>
          <p:nvPr>
            <p:extLst/>
          </p:nvPr>
        </p:nvGraphicFramePr>
        <p:xfrm>
          <a:off x="7073211" y="4357575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3" name="Equation" r:id="rId34" imgW="355320" imgH="177480" progId="Equation.DSMT4">
                  <p:embed/>
                </p:oleObj>
              </mc:Choice>
              <mc:Fallback>
                <p:oleObj name="Equation" r:id="rId3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211" y="4357575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7"/>
          <p:cNvGraphicFramePr>
            <a:graphicFrameLocks noChangeAspect="1"/>
          </p:cNvGraphicFramePr>
          <p:nvPr>
            <p:extLst/>
          </p:nvPr>
        </p:nvGraphicFramePr>
        <p:xfrm>
          <a:off x="3846774" y="4756781"/>
          <a:ext cx="6731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4" name="Equation" r:id="rId36" imgW="380880" imgH="203040" progId="Equation.DSMT4">
                  <p:embed/>
                </p:oleObj>
              </mc:Choice>
              <mc:Fallback>
                <p:oleObj name="Equation" r:id="rId36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774" y="4756781"/>
                        <a:ext cx="6731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7"/>
          <p:cNvGraphicFramePr>
            <a:graphicFrameLocks noChangeAspect="1"/>
          </p:cNvGraphicFramePr>
          <p:nvPr>
            <p:extLst/>
          </p:nvPr>
        </p:nvGraphicFramePr>
        <p:xfrm>
          <a:off x="4630636" y="4656394"/>
          <a:ext cx="16351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5" name="Equation" r:id="rId38" imgW="927000" imgH="291960" progId="Equation.DSMT4">
                  <p:embed/>
                </p:oleObj>
              </mc:Choice>
              <mc:Fallback>
                <p:oleObj name="Equation" r:id="rId38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636" y="4656394"/>
                        <a:ext cx="16351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7"/>
          <p:cNvGraphicFramePr>
            <a:graphicFrameLocks noChangeAspect="1"/>
          </p:cNvGraphicFramePr>
          <p:nvPr>
            <p:extLst/>
          </p:nvPr>
        </p:nvGraphicFramePr>
        <p:xfrm>
          <a:off x="4650465" y="5113968"/>
          <a:ext cx="11191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6" name="Equation" r:id="rId40" imgW="634680" imgH="253800" progId="Equation.DSMT4">
                  <p:embed/>
                </p:oleObj>
              </mc:Choice>
              <mc:Fallback>
                <p:oleObj name="Equation" r:id="rId40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465" y="5113968"/>
                        <a:ext cx="11191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/>
          <p:cNvGraphicFramePr>
            <a:graphicFrameLocks noChangeAspect="1"/>
          </p:cNvGraphicFramePr>
          <p:nvPr>
            <p:extLst/>
          </p:nvPr>
        </p:nvGraphicFramePr>
        <p:xfrm>
          <a:off x="4630636" y="5455295"/>
          <a:ext cx="917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7" name="Equation" r:id="rId42" imgW="520560" imgH="279360" progId="Equation.DSMT4">
                  <p:embed/>
                </p:oleObj>
              </mc:Choice>
              <mc:Fallback>
                <p:oleObj name="Equation" r:id="rId42" imgW="520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636" y="5455295"/>
                        <a:ext cx="9175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7"/>
          <p:cNvGraphicFramePr>
            <a:graphicFrameLocks noChangeAspect="1"/>
          </p:cNvGraphicFramePr>
          <p:nvPr>
            <p:extLst/>
          </p:nvPr>
        </p:nvGraphicFramePr>
        <p:xfrm>
          <a:off x="4630636" y="5909644"/>
          <a:ext cx="1476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8" name="Equation" r:id="rId44" imgW="838080" imgH="279360" progId="Equation.DSMT4">
                  <p:embed/>
                </p:oleObj>
              </mc:Choice>
              <mc:Fallback>
                <p:oleObj name="Equation" r:id="rId44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636" y="5909644"/>
                        <a:ext cx="14763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7"/>
          <p:cNvGraphicFramePr>
            <a:graphicFrameLocks noChangeAspect="1"/>
          </p:cNvGraphicFramePr>
          <p:nvPr>
            <p:extLst/>
          </p:nvPr>
        </p:nvGraphicFramePr>
        <p:xfrm>
          <a:off x="6658576" y="4739814"/>
          <a:ext cx="22812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9" name="Equation" r:id="rId46" imgW="1295280" imgH="253800" progId="Equation.DSMT4">
                  <p:embed/>
                </p:oleObj>
              </mc:Choice>
              <mc:Fallback>
                <p:oleObj name="Equation" r:id="rId46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576" y="4739814"/>
                        <a:ext cx="22812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Прямая соединительная линия 17"/>
          <p:cNvCxnSpPr/>
          <p:nvPr/>
        </p:nvCxnSpPr>
        <p:spPr>
          <a:xfrm>
            <a:off x="6527347" y="4691341"/>
            <a:ext cx="11876" cy="1740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17"/>
          <p:cNvGraphicFramePr>
            <a:graphicFrameLocks noChangeAspect="1"/>
          </p:cNvGraphicFramePr>
          <p:nvPr>
            <p:extLst/>
          </p:nvPr>
        </p:nvGraphicFramePr>
        <p:xfrm>
          <a:off x="6658576" y="5142557"/>
          <a:ext cx="6270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0" name="Equation" r:id="rId48" imgW="355320" imgH="177480" progId="Equation.DSMT4">
                  <p:embed/>
                </p:oleObj>
              </mc:Choice>
              <mc:Fallback>
                <p:oleObj name="Equation" r:id="rId4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576" y="5142557"/>
                        <a:ext cx="62706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7"/>
          <p:cNvGraphicFramePr>
            <a:graphicFrameLocks noChangeAspect="1"/>
          </p:cNvGraphicFramePr>
          <p:nvPr>
            <p:extLst/>
          </p:nvPr>
        </p:nvGraphicFramePr>
        <p:xfrm>
          <a:off x="7989965" y="5117830"/>
          <a:ext cx="76041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1" name="Equation" r:id="rId50" imgW="431640" imgH="177480" progId="Equation.DSMT4">
                  <p:embed/>
                </p:oleObj>
              </mc:Choice>
              <mc:Fallback>
                <p:oleObj name="Equation" r:id="rId50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965" y="5117830"/>
                        <a:ext cx="760412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6580085" y="5455295"/>
            <a:ext cx="2563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не удовлетворяет условию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3" name="WordArt 39"/>
          <p:cNvSpPr>
            <a:spLocks noChangeArrowheads="1" noChangeShapeType="1" noTextEdit="1"/>
          </p:cNvSpPr>
          <p:nvPr/>
        </p:nvSpPr>
        <p:spPr bwMode="auto">
          <a:xfrm>
            <a:off x="2896292" y="156722"/>
            <a:ext cx="3618913" cy="2845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СтатГрад_13.12.2022</a:t>
            </a:r>
            <a:endParaRPr lang="ru-RU" b="1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2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17"/>
          <p:cNvGraphicFramePr>
            <a:graphicFrameLocks noChangeAspect="1"/>
          </p:cNvGraphicFramePr>
          <p:nvPr>
            <p:extLst/>
          </p:nvPr>
        </p:nvGraphicFramePr>
        <p:xfrm>
          <a:off x="434376" y="3312166"/>
          <a:ext cx="27066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4" name="Equation" r:id="rId4" imgW="1536480" imgH="457200" progId="Equation.DSMT4">
                  <p:embed/>
                </p:oleObj>
              </mc:Choice>
              <mc:Fallback>
                <p:oleObj name="Equation" r:id="rId4" imgW="153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76" y="3312166"/>
                        <a:ext cx="2706688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/>
          </p:nvPr>
        </p:nvGraphicFramePr>
        <p:xfrm>
          <a:off x="2279506" y="1150417"/>
          <a:ext cx="4140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5" name="Equation" r:id="rId6" imgW="2349360" imgH="330120" progId="Equation.DSMT4">
                  <p:embed/>
                </p:oleObj>
              </mc:Choice>
              <mc:Fallback>
                <p:oleObj name="Equation" r:id="rId6" imgW="2349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06" y="1150417"/>
                        <a:ext cx="4140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1698148"/>
          <a:ext cx="3760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6" name="Equation" r:id="rId8" imgW="2133360" imgH="228600" progId="Equation.DSMT4">
                  <p:embed/>
                </p:oleObj>
              </mc:Choice>
              <mc:Fallback>
                <p:oleObj name="Equation" r:id="rId8" imgW="2133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1698148"/>
                        <a:ext cx="37607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5582" y="2107812"/>
            <a:ext cx="794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Уравнение может </a:t>
            </a:r>
            <a:r>
              <a:rPr lang="ru-RU" altLang="ru-RU" dirty="0" smtClean="0">
                <a:cs typeface="Times New Roman" pitchFamily="18" charset="0"/>
              </a:rPr>
              <a:t>иметь </a:t>
            </a:r>
            <a:r>
              <a:rPr lang="ru-RU" altLang="ru-RU" dirty="0">
                <a:cs typeface="Times New Roman" pitchFamily="18" charset="0"/>
              </a:rPr>
              <a:t>единственное </a:t>
            </a:r>
            <a:r>
              <a:rPr lang="ru-RU" altLang="ru-RU" dirty="0" smtClean="0">
                <a:cs typeface="Times New Roman" pitchFamily="18" charset="0"/>
              </a:rPr>
              <a:t>решение, если х = 0.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/>
          </p:nvPr>
        </p:nvGraphicFramePr>
        <p:xfrm>
          <a:off x="4131886" y="1713820"/>
          <a:ext cx="27733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7" name="Equation" r:id="rId10" imgW="1574640" imgH="228600" progId="Equation.DSMT4">
                  <p:embed/>
                </p:oleObj>
              </mc:Choice>
              <mc:Fallback>
                <p:oleObj name="Equation" r:id="rId10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86" y="1713820"/>
                        <a:ext cx="27733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7"/>
          <p:cNvGraphicFramePr>
            <a:graphicFrameLocks noChangeAspect="1"/>
          </p:cNvGraphicFramePr>
          <p:nvPr>
            <p:extLst/>
          </p:nvPr>
        </p:nvGraphicFramePr>
        <p:xfrm>
          <a:off x="344968" y="2410927"/>
          <a:ext cx="6064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8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8" y="2410927"/>
                        <a:ext cx="6064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7"/>
          <p:cNvGraphicFramePr>
            <a:graphicFrameLocks noChangeAspect="1"/>
          </p:cNvGraphicFramePr>
          <p:nvPr>
            <p:extLst/>
          </p:nvPr>
        </p:nvGraphicFramePr>
        <p:xfrm>
          <a:off x="1479015" y="2402393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9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15" y="2402393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7"/>
          <p:cNvGraphicFramePr>
            <a:graphicFrameLocks noChangeAspect="1"/>
          </p:cNvGraphicFramePr>
          <p:nvPr>
            <p:extLst/>
          </p:nvPr>
        </p:nvGraphicFramePr>
        <p:xfrm>
          <a:off x="2478908" y="2385596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0"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908" y="2385596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/>
          </p:nvPr>
        </p:nvGraphicFramePr>
        <p:xfrm>
          <a:off x="344968" y="2810597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1" name="Equation" r:id="rId18" imgW="393480" imgH="203040" progId="Equation.DSMT4">
                  <p:embed/>
                </p:oleObj>
              </mc:Choice>
              <mc:Fallback>
                <p:oleObj name="Equation" r:id="rId1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8" y="2810597"/>
                        <a:ext cx="6937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/>
          </p:nvPr>
        </p:nvGraphicFramePr>
        <p:xfrm>
          <a:off x="1479015" y="2732809"/>
          <a:ext cx="25955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2" name="Equation" r:id="rId20" imgW="1473120" imgH="291960" progId="Equation.DSMT4">
                  <p:embed/>
                </p:oleObj>
              </mc:Choice>
              <mc:Fallback>
                <p:oleObj name="Equation" r:id="rId20" imgW="1473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15" y="2732809"/>
                        <a:ext cx="25955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4481929" y="3043718"/>
            <a:ext cx="20732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425823" y="2876237"/>
            <a:ext cx="25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latin typeface="Times New Roman" pitchFamily="18" charset="0"/>
              </a:rPr>
              <a:t>х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850057" y="2996093"/>
            <a:ext cx="96838" cy="1111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5740023" y="2988949"/>
            <a:ext cx="96837" cy="109538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46" name="Object 496"/>
          <p:cNvGraphicFramePr>
            <a:graphicFrameLocks noChangeAspect="1"/>
          </p:cNvGraphicFramePr>
          <p:nvPr>
            <p:extLst/>
          </p:nvPr>
        </p:nvGraphicFramePr>
        <p:xfrm>
          <a:off x="4746076" y="3107218"/>
          <a:ext cx="3048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3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076" y="3107218"/>
                        <a:ext cx="3048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97"/>
          <p:cNvGraphicFramePr>
            <a:graphicFrameLocks noChangeAspect="1"/>
          </p:cNvGraphicFramePr>
          <p:nvPr>
            <p:extLst/>
          </p:nvPr>
        </p:nvGraphicFramePr>
        <p:xfrm>
          <a:off x="5740023" y="3124381"/>
          <a:ext cx="141288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4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023" y="3124381"/>
                        <a:ext cx="141288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96"/>
          <p:cNvGraphicFramePr>
            <a:graphicFrameLocks noChangeAspect="1"/>
          </p:cNvGraphicFramePr>
          <p:nvPr>
            <p:extLst/>
          </p:nvPr>
        </p:nvGraphicFramePr>
        <p:xfrm>
          <a:off x="4602500" y="2732809"/>
          <a:ext cx="2032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5" name="Equation" r:id="rId26" imgW="126720" imgH="164880" progId="Equation.DSMT4">
                  <p:embed/>
                </p:oleObj>
              </mc:Choice>
              <mc:Fallback>
                <p:oleObj name="Equation" r:id="rId2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500" y="2732809"/>
                        <a:ext cx="2032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96"/>
          <p:cNvGraphicFramePr>
            <a:graphicFrameLocks noChangeAspect="1"/>
          </p:cNvGraphicFramePr>
          <p:nvPr>
            <p:extLst/>
          </p:nvPr>
        </p:nvGraphicFramePr>
        <p:xfrm>
          <a:off x="5255041" y="2742132"/>
          <a:ext cx="2635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6" name="Equation" r:id="rId28" imgW="164880" imgH="164880" progId="Equation.DSMT4">
                  <p:embed/>
                </p:oleObj>
              </mc:Choice>
              <mc:Fallback>
                <p:oleObj name="Equation" r:id="rId28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041" y="2742132"/>
                        <a:ext cx="26352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96"/>
          <p:cNvGraphicFramePr>
            <a:graphicFrameLocks noChangeAspect="1"/>
          </p:cNvGraphicFramePr>
          <p:nvPr>
            <p:extLst/>
          </p:nvPr>
        </p:nvGraphicFramePr>
        <p:xfrm>
          <a:off x="5959097" y="2741064"/>
          <a:ext cx="344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7" name="Equation" r:id="rId30" imgW="215640" imgH="164880" progId="Equation.DSMT4">
                  <p:embed/>
                </p:oleObj>
              </mc:Choice>
              <mc:Fallback>
                <p:oleObj name="Equation" r:id="rId30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097" y="2741064"/>
                        <a:ext cx="344488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496"/>
          <p:cNvGraphicFramePr>
            <a:graphicFrameLocks noChangeAspect="1"/>
          </p:cNvGraphicFramePr>
          <p:nvPr>
            <p:extLst/>
          </p:nvPr>
        </p:nvGraphicFramePr>
        <p:xfrm>
          <a:off x="292259" y="3335076"/>
          <a:ext cx="2032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8" name="Equation" r:id="rId32" imgW="126720" imgH="164880" progId="Equation.DSMT4">
                  <p:embed/>
                </p:oleObj>
              </mc:Choice>
              <mc:Fallback>
                <p:oleObj name="Equation" r:id="rId3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9" y="3335076"/>
                        <a:ext cx="2032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7"/>
          <p:cNvGraphicFramePr>
            <a:graphicFrameLocks noChangeAspect="1"/>
          </p:cNvGraphicFramePr>
          <p:nvPr>
            <p:extLst/>
          </p:nvPr>
        </p:nvGraphicFramePr>
        <p:xfrm>
          <a:off x="648180" y="3334978"/>
          <a:ext cx="7381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59" name="Equation" r:id="rId34" imgW="419040" imgH="177480" progId="Equation.DSMT4">
                  <p:embed/>
                </p:oleObj>
              </mc:Choice>
              <mc:Fallback>
                <p:oleObj name="Equation" r:id="rId34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80" y="3334978"/>
                        <a:ext cx="7381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1"/>
          <p:cNvGraphicFramePr>
            <a:graphicFrameLocks noChangeAspect="1"/>
          </p:cNvGraphicFramePr>
          <p:nvPr>
            <p:extLst/>
          </p:nvPr>
        </p:nvGraphicFramePr>
        <p:xfrm>
          <a:off x="6974527" y="2429108"/>
          <a:ext cx="2028587" cy="69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0" name="Equation" r:id="rId36" imgW="1257300" imgH="431800" progId="">
                  <p:embed/>
                </p:oleObj>
              </mc:Choice>
              <mc:Fallback>
                <p:oleObj name="Equation" r:id="rId36" imgW="12573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527" y="2429108"/>
                        <a:ext cx="2028587" cy="69527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0195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7"/>
          <p:cNvGraphicFramePr>
            <a:graphicFrameLocks noChangeAspect="1"/>
          </p:cNvGraphicFramePr>
          <p:nvPr>
            <p:extLst/>
          </p:nvPr>
        </p:nvGraphicFramePr>
        <p:xfrm>
          <a:off x="547373" y="4112959"/>
          <a:ext cx="16779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1" name="Equation" r:id="rId38" imgW="952200" imgH="253800" progId="Equation.DSMT4">
                  <p:embed/>
                </p:oleObj>
              </mc:Choice>
              <mc:Fallback>
                <p:oleObj name="Equation" r:id="rId38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3" y="4112959"/>
                        <a:ext cx="16779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7"/>
          <p:cNvGraphicFramePr>
            <a:graphicFrameLocks noChangeAspect="1"/>
          </p:cNvGraphicFramePr>
          <p:nvPr>
            <p:extLst/>
          </p:nvPr>
        </p:nvGraphicFramePr>
        <p:xfrm>
          <a:off x="547373" y="4578026"/>
          <a:ext cx="1409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2" name="Equation" r:id="rId40" imgW="799920" imgH="253800" progId="Equation.DSMT4">
                  <p:embed/>
                </p:oleObj>
              </mc:Choice>
              <mc:Fallback>
                <p:oleObj name="Equation" r:id="rId40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3" y="4578026"/>
                        <a:ext cx="1409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7"/>
          <p:cNvGraphicFramePr>
            <a:graphicFrameLocks noChangeAspect="1"/>
          </p:cNvGraphicFramePr>
          <p:nvPr>
            <p:extLst/>
          </p:nvPr>
        </p:nvGraphicFramePr>
        <p:xfrm>
          <a:off x="547373" y="5024290"/>
          <a:ext cx="1879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3" name="Equation" r:id="rId42" imgW="1066680" imgH="228600" progId="Equation.DSMT4">
                  <p:embed/>
                </p:oleObj>
              </mc:Choice>
              <mc:Fallback>
                <p:oleObj name="Equation" r:id="rId42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3" y="5024290"/>
                        <a:ext cx="18796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7"/>
          <p:cNvGraphicFramePr>
            <a:graphicFrameLocks noChangeAspect="1"/>
          </p:cNvGraphicFramePr>
          <p:nvPr>
            <p:extLst/>
          </p:nvPr>
        </p:nvGraphicFramePr>
        <p:xfrm>
          <a:off x="520361" y="5425927"/>
          <a:ext cx="15446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4" name="Equation" r:id="rId44" imgW="876240" imgH="203040" progId="Equation.DSMT4">
                  <p:embed/>
                </p:oleObj>
              </mc:Choice>
              <mc:Fallback>
                <p:oleObj name="Equation" r:id="rId44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61" y="5425927"/>
                        <a:ext cx="15446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7"/>
          <p:cNvGraphicFramePr>
            <a:graphicFrameLocks noChangeAspect="1"/>
          </p:cNvGraphicFramePr>
          <p:nvPr>
            <p:extLst/>
          </p:nvPr>
        </p:nvGraphicFramePr>
        <p:xfrm>
          <a:off x="495459" y="5799832"/>
          <a:ext cx="6953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5" name="Equation" r:id="rId46" imgW="393480" imgH="177480" progId="Equation.DSMT4">
                  <p:embed/>
                </p:oleObj>
              </mc:Choice>
              <mc:Fallback>
                <p:oleObj name="Equation" r:id="rId46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9" y="5799832"/>
                        <a:ext cx="6953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7"/>
          <p:cNvGraphicFramePr>
            <a:graphicFrameLocks noChangeAspect="1"/>
          </p:cNvGraphicFramePr>
          <p:nvPr>
            <p:extLst/>
          </p:nvPr>
        </p:nvGraphicFramePr>
        <p:xfrm>
          <a:off x="3459407" y="3308096"/>
          <a:ext cx="25733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6" name="Equation" r:id="rId48" imgW="1460160" imgH="457200" progId="Equation.DSMT4">
                  <p:embed/>
                </p:oleObj>
              </mc:Choice>
              <mc:Fallback>
                <p:oleObj name="Equation" r:id="rId48" imgW="1460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407" y="3308096"/>
                        <a:ext cx="2573337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96"/>
          <p:cNvGraphicFramePr>
            <a:graphicFrameLocks noChangeAspect="1"/>
          </p:cNvGraphicFramePr>
          <p:nvPr>
            <p:extLst/>
          </p:nvPr>
        </p:nvGraphicFramePr>
        <p:xfrm>
          <a:off x="3246438" y="3330575"/>
          <a:ext cx="2651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7" name="Equation" r:id="rId50" imgW="164880" imgH="164880" progId="Equation.DSMT4">
                  <p:embed/>
                </p:oleObj>
              </mc:Choice>
              <mc:Fallback>
                <p:oleObj name="Equation" r:id="rId50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330575"/>
                        <a:ext cx="2651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7"/>
          <p:cNvGraphicFramePr>
            <a:graphicFrameLocks noChangeAspect="1"/>
          </p:cNvGraphicFramePr>
          <p:nvPr>
            <p:extLst/>
          </p:nvPr>
        </p:nvGraphicFramePr>
        <p:xfrm>
          <a:off x="3614840" y="3330575"/>
          <a:ext cx="10969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8" name="Equation" r:id="rId52" imgW="622080" imgH="177480" progId="Equation.DSMT4">
                  <p:embed/>
                </p:oleObj>
              </mc:Choice>
              <mc:Fallback>
                <p:oleObj name="Equation" r:id="rId52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840" y="3330575"/>
                        <a:ext cx="109696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/>
          </p:nvPr>
        </p:nvGraphicFramePr>
        <p:xfrm>
          <a:off x="3641176" y="4089999"/>
          <a:ext cx="1409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69" name="Equation" r:id="rId54" imgW="799920" imgH="253800" progId="Equation.DSMT4">
                  <p:embed/>
                </p:oleObj>
              </mc:Choice>
              <mc:Fallback>
                <p:oleObj name="Equation" r:id="rId54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176" y="4089999"/>
                        <a:ext cx="1409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7"/>
          <p:cNvGraphicFramePr>
            <a:graphicFrameLocks noChangeAspect="1"/>
          </p:cNvGraphicFramePr>
          <p:nvPr>
            <p:extLst/>
          </p:nvPr>
        </p:nvGraphicFramePr>
        <p:xfrm>
          <a:off x="3652564" y="4535852"/>
          <a:ext cx="12080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0" name="Equation" r:id="rId56" imgW="685800" imgH="253800" progId="Equation.DSMT4">
                  <p:embed/>
                </p:oleObj>
              </mc:Choice>
              <mc:Fallback>
                <p:oleObj name="Equation" r:id="rId56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564" y="4535852"/>
                        <a:ext cx="12080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7"/>
          <p:cNvGraphicFramePr>
            <a:graphicFrameLocks noChangeAspect="1"/>
          </p:cNvGraphicFramePr>
          <p:nvPr>
            <p:extLst/>
          </p:nvPr>
        </p:nvGraphicFramePr>
        <p:xfrm>
          <a:off x="3684920" y="5024290"/>
          <a:ext cx="10064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1" name="Equation" r:id="rId58" imgW="571320" imgH="203040" progId="Equation.DSMT4">
                  <p:embed/>
                </p:oleObj>
              </mc:Choice>
              <mc:Fallback>
                <p:oleObj name="Equation" r:id="rId58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920" y="5024290"/>
                        <a:ext cx="10064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7"/>
          <p:cNvGraphicFramePr>
            <a:graphicFrameLocks noChangeAspect="1"/>
          </p:cNvGraphicFramePr>
          <p:nvPr>
            <p:extLst/>
          </p:nvPr>
        </p:nvGraphicFramePr>
        <p:xfrm>
          <a:off x="3673885" y="5406420"/>
          <a:ext cx="738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2" name="Equation" r:id="rId60" imgW="419040" imgH="203040" progId="Equation.DSMT4">
                  <p:embed/>
                </p:oleObj>
              </mc:Choice>
              <mc:Fallback>
                <p:oleObj name="Equation" r:id="rId60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885" y="5406420"/>
                        <a:ext cx="738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7"/>
          <p:cNvGraphicFramePr>
            <a:graphicFrameLocks noChangeAspect="1"/>
          </p:cNvGraphicFramePr>
          <p:nvPr>
            <p:extLst/>
          </p:nvPr>
        </p:nvGraphicFramePr>
        <p:xfrm>
          <a:off x="3669413" y="5778047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3" name="Equation" r:id="rId62" imgW="355320" imgH="177480" progId="Equation.DSMT4">
                  <p:embed/>
                </p:oleObj>
              </mc:Choice>
              <mc:Fallback>
                <p:oleObj name="Equation" r:id="rId6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413" y="5778047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96"/>
          <p:cNvGraphicFramePr>
            <a:graphicFrameLocks noChangeAspect="1"/>
          </p:cNvGraphicFramePr>
          <p:nvPr>
            <p:extLst/>
          </p:nvPr>
        </p:nvGraphicFramePr>
        <p:xfrm>
          <a:off x="6202366" y="3338416"/>
          <a:ext cx="344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4" name="Equation" r:id="rId64" imgW="215640" imgH="164880" progId="Equation.DSMT4">
                  <p:embed/>
                </p:oleObj>
              </mc:Choice>
              <mc:Fallback>
                <p:oleObj name="Equation" r:id="rId64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6" y="3338416"/>
                        <a:ext cx="344488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7"/>
          <p:cNvGraphicFramePr>
            <a:graphicFrameLocks noChangeAspect="1"/>
          </p:cNvGraphicFramePr>
          <p:nvPr>
            <p:extLst/>
          </p:nvPr>
        </p:nvGraphicFramePr>
        <p:xfrm>
          <a:off x="6466692" y="3304084"/>
          <a:ext cx="25733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5" name="Equation" r:id="rId65" imgW="1460160" imgH="457200" progId="Equation.DSMT4">
                  <p:embed/>
                </p:oleObj>
              </mc:Choice>
              <mc:Fallback>
                <p:oleObj name="Equation" r:id="rId65" imgW="1460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692" y="3304084"/>
                        <a:ext cx="2573337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7"/>
          <p:cNvGraphicFramePr>
            <a:graphicFrameLocks noChangeAspect="1"/>
          </p:cNvGraphicFramePr>
          <p:nvPr>
            <p:extLst/>
          </p:nvPr>
        </p:nvGraphicFramePr>
        <p:xfrm>
          <a:off x="6688459" y="3304084"/>
          <a:ext cx="5603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6" name="Equation" r:id="rId67" imgW="317160" imgH="177480" progId="Equation.DSMT4">
                  <p:embed/>
                </p:oleObj>
              </mc:Choice>
              <mc:Fallback>
                <p:oleObj name="Equation" r:id="rId67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459" y="3304084"/>
                        <a:ext cx="5603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>
            <p:extLst/>
          </p:nvPr>
        </p:nvGraphicFramePr>
        <p:xfrm>
          <a:off x="6667500" y="4060825"/>
          <a:ext cx="15446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7" name="Equation" r:id="rId69" imgW="876240" imgH="253800" progId="Equation.DSMT4">
                  <p:embed/>
                </p:oleObj>
              </mc:Choice>
              <mc:Fallback>
                <p:oleObj name="Equation" r:id="rId69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060825"/>
                        <a:ext cx="15446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>
            <p:extLst/>
          </p:nvPr>
        </p:nvGraphicFramePr>
        <p:xfrm>
          <a:off x="6667500" y="4525963"/>
          <a:ext cx="1274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8" name="Equation" r:id="rId71" imgW="723600" imgH="253800" progId="Equation.DSMT4">
                  <p:embed/>
                </p:oleObj>
              </mc:Choice>
              <mc:Fallback>
                <p:oleObj name="Equation" r:id="rId71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525963"/>
                        <a:ext cx="1274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7"/>
          <p:cNvGraphicFramePr>
            <a:graphicFrameLocks noChangeAspect="1"/>
          </p:cNvGraphicFramePr>
          <p:nvPr>
            <p:extLst/>
          </p:nvPr>
        </p:nvGraphicFramePr>
        <p:xfrm>
          <a:off x="6600205" y="4971498"/>
          <a:ext cx="1879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79" name="Equation" r:id="rId73" imgW="1066680" imgH="228600" progId="Equation.DSMT4">
                  <p:embed/>
                </p:oleObj>
              </mc:Choice>
              <mc:Fallback>
                <p:oleObj name="Equation" r:id="rId73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205" y="4971498"/>
                        <a:ext cx="18796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7"/>
          <p:cNvGraphicFramePr>
            <a:graphicFrameLocks noChangeAspect="1"/>
          </p:cNvGraphicFramePr>
          <p:nvPr>
            <p:extLst/>
          </p:nvPr>
        </p:nvGraphicFramePr>
        <p:xfrm>
          <a:off x="6573193" y="5373135"/>
          <a:ext cx="15446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80" name="Equation" r:id="rId75" imgW="876240" imgH="203040" progId="Equation.DSMT4">
                  <p:embed/>
                </p:oleObj>
              </mc:Choice>
              <mc:Fallback>
                <p:oleObj name="Equation" r:id="rId75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193" y="5373135"/>
                        <a:ext cx="15446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7"/>
          <p:cNvGraphicFramePr>
            <a:graphicFrameLocks noChangeAspect="1"/>
          </p:cNvGraphicFramePr>
          <p:nvPr>
            <p:extLst/>
          </p:nvPr>
        </p:nvGraphicFramePr>
        <p:xfrm>
          <a:off x="6548291" y="5747040"/>
          <a:ext cx="6953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81" name="Equation" r:id="rId76" imgW="393480" imgH="177480" progId="Equation.DSMT4">
                  <p:embed/>
                </p:oleObj>
              </mc:Choice>
              <mc:Fallback>
                <p:oleObj name="Equation" r:id="rId76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291" y="5747040"/>
                        <a:ext cx="6953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60848" y="2788671"/>
            <a:ext cx="668825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705634" y="5765195"/>
            <a:ext cx="554620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2"/>
          <p:cNvSpPr>
            <a:spLocks noChangeArrowheads="1"/>
          </p:cNvSpPr>
          <p:nvPr/>
        </p:nvSpPr>
        <p:spPr bwMode="auto">
          <a:xfrm>
            <a:off x="0" y="480536"/>
            <a:ext cx="92118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eaLnBrk="0" hangingPunct="0">
              <a:buFont typeface="+mj-lt"/>
              <a:buAutoNum type="arabicPeriod" startAt="4"/>
            </a:pP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Найдите все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значения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параметра a, при каждом из которых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уравнение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имеет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единственное решение:</a:t>
            </a:r>
            <a:endParaRPr lang="ru-RU" altLang="ru-RU" sz="21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24136" y="3386318"/>
            <a:ext cx="0" cy="2947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119736" y="3370743"/>
            <a:ext cx="0" cy="2947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3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45" grpId="0" animBg="1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7"/>
          <p:cNvGraphicFramePr>
            <a:graphicFrameLocks noChangeAspect="1"/>
          </p:cNvGraphicFramePr>
          <p:nvPr>
            <p:extLst/>
          </p:nvPr>
        </p:nvGraphicFramePr>
        <p:xfrm>
          <a:off x="2279506" y="1150417"/>
          <a:ext cx="4140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9" name="Equation" r:id="rId4" imgW="2349360" imgH="330120" progId="Equation.DSMT4">
                  <p:embed/>
                </p:oleObj>
              </mc:Choice>
              <mc:Fallback>
                <p:oleObj name="Equation" r:id="rId4" imgW="2349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06" y="1150417"/>
                        <a:ext cx="4140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/>
          </p:nvPr>
        </p:nvGraphicFramePr>
        <p:xfrm>
          <a:off x="383763" y="1698148"/>
          <a:ext cx="3760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0" name="Equation" r:id="rId6" imgW="2133360" imgH="228600" progId="Equation.DSMT4">
                  <p:embed/>
                </p:oleObj>
              </mc:Choice>
              <mc:Fallback>
                <p:oleObj name="Equation" r:id="rId6" imgW="2133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3" y="1698148"/>
                        <a:ext cx="37607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5582" y="2107812"/>
            <a:ext cx="794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Уравнение может </a:t>
            </a:r>
            <a:r>
              <a:rPr lang="ru-RU" altLang="ru-RU" dirty="0" smtClean="0">
                <a:cs typeface="Times New Roman" pitchFamily="18" charset="0"/>
              </a:rPr>
              <a:t>иметь </a:t>
            </a:r>
            <a:r>
              <a:rPr lang="ru-RU" altLang="ru-RU" dirty="0">
                <a:cs typeface="Times New Roman" pitchFamily="18" charset="0"/>
              </a:rPr>
              <a:t>единственное </a:t>
            </a:r>
            <a:r>
              <a:rPr lang="ru-RU" altLang="ru-RU" dirty="0" smtClean="0">
                <a:cs typeface="Times New Roman" pitchFamily="18" charset="0"/>
              </a:rPr>
              <a:t>решение, если х = 0.</a:t>
            </a:r>
            <a:r>
              <a:rPr lang="ru-RU" altLang="ru-RU" sz="2000" i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altLang="ru-RU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/>
          </p:nvPr>
        </p:nvGraphicFramePr>
        <p:xfrm>
          <a:off x="4131886" y="1713820"/>
          <a:ext cx="27733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1" name="Equation" r:id="rId8" imgW="1574640" imgH="228600" progId="Equation.DSMT4">
                  <p:embed/>
                </p:oleObj>
              </mc:Choice>
              <mc:Fallback>
                <p:oleObj name="Equation" r:id="rId8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86" y="1713820"/>
                        <a:ext cx="27733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7"/>
          <p:cNvGraphicFramePr>
            <a:graphicFrameLocks noChangeAspect="1"/>
          </p:cNvGraphicFramePr>
          <p:nvPr>
            <p:extLst/>
          </p:nvPr>
        </p:nvGraphicFramePr>
        <p:xfrm>
          <a:off x="344968" y="2410927"/>
          <a:ext cx="6064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2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8" y="2410927"/>
                        <a:ext cx="6064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7"/>
          <p:cNvGraphicFramePr>
            <a:graphicFrameLocks noChangeAspect="1"/>
          </p:cNvGraphicFramePr>
          <p:nvPr>
            <p:extLst/>
          </p:nvPr>
        </p:nvGraphicFramePr>
        <p:xfrm>
          <a:off x="1479015" y="2402393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3"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15" y="2402393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7"/>
          <p:cNvGraphicFramePr>
            <a:graphicFrameLocks noChangeAspect="1"/>
          </p:cNvGraphicFramePr>
          <p:nvPr>
            <p:extLst/>
          </p:nvPr>
        </p:nvGraphicFramePr>
        <p:xfrm>
          <a:off x="2478908" y="2385596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4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908" y="2385596"/>
                        <a:ext cx="6270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/>
          </p:nvPr>
        </p:nvGraphicFramePr>
        <p:xfrm>
          <a:off x="344968" y="2810597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5"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8" y="2810597"/>
                        <a:ext cx="6937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/>
          </p:nvPr>
        </p:nvGraphicFramePr>
        <p:xfrm>
          <a:off x="1479015" y="2732809"/>
          <a:ext cx="25955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6" name="Equation" r:id="rId18" imgW="1473120" imgH="291960" progId="Equation.DSMT4">
                  <p:embed/>
                </p:oleObj>
              </mc:Choice>
              <mc:Fallback>
                <p:oleObj name="Equation" r:id="rId18" imgW="1473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15" y="2732809"/>
                        <a:ext cx="25955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60848" y="2788671"/>
            <a:ext cx="668825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Object 17"/>
          <p:cNvGraphicFramePr>
            <a:graphicFrameLocks noChangeAspect="1"/>
          </p:cNvGraphicFramePr>
          <p:nvPr>
            <p:extLst/>
          </p:nvPr>
        </p:nvGraphicFramePr>
        <p:xfrm>
          <a:off x="344968" y="3309049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7" name="Equation" r:id="rId20" imgW="393480" imgH="203040" progId="Equation.DSMT4">
                  <p:embed/>
                </p:oleObj>
              </mc:Choice>
              <mc:Fallback>
                <p:oleObj name="Equation" r:id="rId20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8" y="3309049"/>
                        <a:ext cx="6937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7"/>
          <p:cNvGraphicFramePr>
            <a:graphicFrameLocks noChangeAspect="1"/>
          </p:cNvGraphicFramePr>
          <p:nvPr>
            <p:extLst/>
          </p:nvPr>
        </p:nvGraphicFramePr>
        <p:xfrm>
          <a:off x="1479015" y="3231261"/>
          <a:ext cx="25955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8" name="Equation" r:id="rId22" imgW="1473120" imgH="291960" progId="Equation.DSMT4">
                  <p:embed/>
                </p:oleObj>
              </mc:Choice>
              <mc:Fallback>
                <p:oleObj name="Equation" r:id="rId22" imgW="1473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15" y="3231261"/>
                        <a:ext cx="25955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360848" y="3287123"/>
            <a:ext cx="668825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4151839" y="2864980"/>
            <a:ext cx="38901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000000"/>
                </a:solidFill>
              </a:rPr>
              <a:t>уравнение </a:t>
            </a:r>
            <a:r>
              <a:rPr lang="ru-RU" altLang="ru-RU" sz="1800" dirty="0" smtClean="0">
                <a:cs typeface="Times New Roman" pitchFamily="18" charset="0"/>
              </a:rPr>
              <a:t>имеет единственный </a:t>
            </a:r>
            <a:r>
              <a:rPr lang="ru-RU" altLang="ru-RU" sz="1800" dirty="0" smtClean="0">
                <a:cs typeface="Times New Roman" pitchFamily="18" charset="0"/>
              </a:rPr>
              <a:t>корень х = 0.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 </a:t>
            </a:r>
            <a:endParaRPr lang="ru-RU" altLang="ru-RU" sz="1800" i="1" dirty="0">
              <a:solidFill>
                <a:srgbClr val="000000"/>
              </a:solidFill>
            </a:endParaRPr>
          </a:p>
        </p:txBody>
      </p:sp>
      <p:graphicFrame>
        <p:nvGraphicFramePr>
          <p:cNvPr id="62" name="Object 17"/>
          <p:cNvGraphicFramePr>
            <a:graphicFrameLocks noChangeAspect="1"/>
          </p:cNvGraphicFramePr>
          <p:nvPr>
            <p:extLst/>
          </p:nvPr>
        </p:nvGraphicFramePr>
        <p:xfrm>
          <a:off x="6096906" y="4202925"/>
          <a:ext cx="15668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19" name="Equation" r:id="rId24" imgW="888840" imgH="203040" progId="Equation.DSMT4">
                  <p:embed/>
                </p:oleObj>
              </mc:Choice>
              <mc:Fallback>
                <p:oleObj name="Equation" r:id="rId24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906" y="4202925"/>
                        <a:ext cx="15668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0" y="480536"/>
            <a:ext cx="92118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eaLnBrk="0" hangingPunct="0">
              <a:buFont typeface="+mj-lt"/>
              <a:buAutoNum type="arabicPeriod" startAt="4"/>
            </a:pP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Найдите все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значения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параметра a, при каждом из которых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уравнение </a:t>
            </a:r>
            <a:r>
              <a:rPr lang="ru-RU" altLang="ru-RU" sz="2100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имеет </a:t>
            </a:r>
            <a:r>
              <a:rPr lang="ru-RU" altLang="ru-RU" sz="2100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единственное решение:</a:t>
            </a:r>
            <a:endParaRPr lang="ru-RU" altLang="ru-RU" sz="21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131886" y="3359600"/>
            <a:ext cx="38901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i="1" dirty="0" smtClean="0">
                <a:solidFill>
                  <a:srgbClr val="000000"/>
                </a:solidFill>
              </a:rPr>
              <a:t>уравнение 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тоже </a:t>
            </a:r>
            <a:r>
              <a:rPr lang="ru-RU" altLang="ru-RU" sz="1800" dirty="0" smtClean="0">
                <a:cs typeface="Times New Roman" pitchFamily="18" charset="0"/>
              </a:rPr>
              <a:t>имеет единственный </a:t>
            </a:r>
            <a:r>
              <a:rPr lang="ru-RU" altLang="ru-RU" sz="1800" dirty="0" smtClean="0">
                <a:cs typeface="Times New Roman" pitchFamily="18" charset="0"/>
              </a:rPr>
              <a:t>корень х = 0.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 </a:t>
            </a:r>
            <a:endParaRPr lang="ru-RU" alt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6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75" y="776288"/>
            <a:ext cx="88201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Уравнения и неравенства с параметрами – это уравнения и неравенства, содержащие наряду с неизвестной величиной ещё и буквенные параметры, при различных числовых значениях которых меняется число решений уравнения или неравенства, а иногда и его вид.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350" y="2590800"/>
            <a:ext cx="8820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Решение задач с параметрами предполагает определённую исследовательскую деятельность, требующую внимания и уверенного владения материалом школьной программы по математике во всей её полноте, умения выдвигать и проверять гипотезы, проводить (в том числе и достаточно разветвлённые) логические построения и делать выводы.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700" y="4602163"/>
            <a:ext cx="882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Поэтому такие задания относятся к сложным, в вариантах ЕГЭ по математике предназначены для тех выпускников, которые претендуют на высокий экзаменационный бал.</a:t>
            </a:r>
          </a:p>
        </p:txBody>
      </p:sp>
      <p:pic>
        <p:nvPicPr>
          <p:cNvPr id="8" name="Picture 6" descr="MCj04326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80" y="5699126"/>
            <a:ext cx="1513570" cy="8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358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buFont typeface="+mj-lt"/>
              <a:buAutoNum type="arabicPeriod" startAt="5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уравнение имеет ровно </a:t>
            </a:r>
            <a:r>
              <a:rPr lang="ru-RU" altLang="ru-RU" sz="2100" dirty="0" smtClean="0">
                <a:cs typeface="Times New Roman" pitchFamily="18" charset="0"/>
              </a:rPr>
              <a:t>четыре различных </a:t>
            </a:r>
            <a:r>
              <a:rPr lang="ru-RU" altLang="ru-RU" sz="2100" dirty="0">
                <a:cs typeface="Times New Roman" pitchFamily="18" charset="0"/>
              </a:rPr>
              <a:t>корня:</a:t>
            </a:r>
            <a:endParaRPr lang="ru-RU" altLang="ru-RU" sz="2100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522287" y="1277938"/>
          <a:ext cx="37147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1" name="Equation" r:id="rId3" imgW="1981080" imgH="253800" progId="Equation.DSMT4">
                  <p:embed/>
                </p:oleObj>
              </mc:Choice>
              <mc:Fallback>
                <p:oleObj name="Equation" r:id="rId3" imgW="1981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1277938"/>
                        <a:ext cx="37147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Группа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2013" y="-7938"/>
            <a:ext cx="739775" cy="6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52" name="Object 3"/>
          <p:cNvGraphicFramePr>
            <a:graphicFrameLocks noChangeAspect="1"/>
          </p:cNvGraphicFramePr>
          <p:nvPr>
            <p:extLst/>
          </p:nvPr>
        </p:nvGraphicFramePr>
        <p:xfrm>
          <a:off x="165099" y="1740831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2"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9" y="1740831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/>
          </p:nvPr>
        </p:nvGraphicFramePr>
        <p:xfrm>
          <a:off x="953934" y="1685075"/>
          <a:ext cx="35956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3" name="Equation" r:id="rId8" imgW="1917360" imgH="203040" progId="Equation.DSMT4">
                  <p:embed/>
                </p:oleObj>
              </mc:Choice>
              <mc:Fallback>
                <p:oleObj name="Equation" r:id="rId8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934" y="1685075"/>
                        <a:ext cx="35956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/>
          </p:nvPr>
        </p:nvGraphicFramePr>
        <p:xfrm>
          <a:off x="912501" y="2092213"/>
          <a:ext cx="31670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4" name="Equation" r:id="rId10" imgW="1688760" imgH="203040" progId="Equation.DSMT4">
                  <p:embed/>
                </p:oleObj>
              </mc:Choice>
              <mc:Fallback>
                <p:oleObj name="Equation" r:id="rId10" imgW="1688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01" y="2092213"/>
                        <a:ext cx="31670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/>
          </p:nvPr>
        </p:nvGraphicFramePr>
        <p:xfrm>
          <a:off x="901350" y="2499350"/>
          <a:ext cx="33099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5" name="Equation" r:id="rId12" imgW="1765080" imgH="253800" progId="Equation.DSMT4">
                  <p:embed/>
                </p:oleObj>
              </mc:Choice>
              <mc:Fallback>
                <p:oleObj name="Equation" r:id="rId12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50" y="2499350"/>
                        <a:ext cx="33099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/>
          </p:nvPr>
        </p:nvGraphicFramePr>
        <p:xfrm>
          <a:off x="876782" y="2906487"/>
          <a:ext cx="3238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6" name="Equation" r:id="rId14" imgW="1726920" imgH="291960" progId="Equation.DSMT4">
                  <p:embed/>
                </p:oleObj>
              </mc:Choice>
              <mc:Fallback>
                <p:oleObj name="Equation" r:id="rId14" imgW="1726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82" y="2906487"/>
                        <a:ext cx="32385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>
            <p:extLst/>
          </p:nvPr>
        </p:nvGraphicFramePr>
        <p:xfrm>
          <a:off x="953934" y="3408874"/>
          <a:ext cx="22860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7" name="Equation" r:id="rId16" imgW="1218960" imgH="203040" progId="Equation.DSMT4">
                  <p:embed/>
                </p:oleObj>
              </mc:Choice>
              <mc:Fallback>
                <p:oleObj name="Equation" r:id="rId16" imgW="1218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934" y="3408874"/>
                        <a:ext cx="22860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>
            <p:extLst/>
          </p:nvPr>
        </p:nvGraphicFramePr>
        <p:xfrm>
          <a:off x="3239934" y="3369998"/>
          <a:ext cx="11191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8" name="Equation" r:id="rId18" imgW="596880" imgH="279360" progId="Equation.DSMT4">
                  <p:embed/>
                </p:oleObj>
              </mc:Choice>
              <mc:Fallback>
                <p:oleObj name="Equation" r:id="rId18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934" y="3369998"/>
                        <a:ext cx="111918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/>
          </p:nvPr>
        </p:nvGraphicFramePr>
        <p:xfrm>
          <a:off x="876782" y="3785740"/>
          <a:ext cx="28575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89" name="Equation" r:id="rId20" imgW="1523880" imgH="419040" progId="Equation.DSMT4">
                  <p:embed/>
                </p:oleObj>
              </mc:Choice>
              <mc:Fallback>
                <p:oleObj name="Equation" r:id="rId20" imgW="1523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82" y="3785740"/>
                        <a:ext cx="28575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>
            <p:extLst/>
          </p:nvPr>
        </p:nvGraphicFramePr>
        <p:xfrm>
          <a:off x="3793814" y="3808758"/>
          <a:ext cx="285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0" name="Equation" r:id="rId22" imgW="152280" imgH="393480" progId="Equation.DSMT4">
                  <p:embed/>
                </p:oleObj>
              </mc:Choice>
              <mc:Fallback>
                <p:oleObj name="Equation" r:id="rId22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814" y="3808758"/>
                        <a:ext cx="2857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>
            <p:extLst/>
          </p:nvPr>
        </p:nvGraphicFramePr>
        <p:xfrm>
          <a:off x="865188" y="4568825"/>
          <a:ext cx="28813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1" name="Equation" r:id="rId24" imgW="1536480" imgH="419040" progId="Equation.DSMT4">
                  <p:embed/>
                </p:oleObj>
              </mc:Choice>
              <mc:Fallback>
                <p:oleObj name="Equation" r:id="rId24" imgW="1536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568825"/>
                        <a:ext cx="2881312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>
            <p:extLst/>
          </p:nvPr>
        </p:nvGraphicFramePr>
        <p:xfrm>
          <a:off x="3746500" y="4793456"/>
          <a:ext cx="6191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2"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793456"/>
                        <a:ext cx="6191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32072" y="1733615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Object 3"/>
          <p:cNvGraphicFramePr>
            <a:graphicFrameLocks noChangeAspect="1"/>
          </p:cNvGraphicFramePr>
          <p:nvPr>
            <p:extLst/>
          </p:nvPr>
        </p:nvGraphicFramePr>
        <p:xfrm>
          <a:off x="865188" y="5422594"/>
          <a:ext cx="11906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3" name="Equation" r:id="rId28" imgW="634680" imgH="609480" progId="Equation.DSMT4">
                  <p:embed/>
                </p:oleObj>
              </mc:Choice>
              <mc:Fallback>
                <p:oleObj name="Equation" r:id="rId28" imgW="634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5422594"/>
                        <a:ext cx="119062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>
            <p:extLst/>
          </p:nvPr>
        </p:nvGraphicFramePr>
        <p:xfrm>
          <a:off x="2115032" y="5589281"/>
          <a:ext cx="7620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4" name="Equation" r:id="rId30" imgW="406080" imgH="431640" progId="Equation.DSMT4">
                  <p:embed/>
                </p:oleObj>
              </mc:Choice>
              <mc:Fallback>
                <p:oleObj name="Equation" r:id="rId30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032" y="5589281"/>
                        <a:ext cx="7620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"/>
          <p:cNvGraphicFramePr>
            <a:graphicFrameLocks noChangeAspect="1"/>
          </p:cNvGraphicFramePr>
          <p:nvPr>
            <p:extLst/>
          </p:nvPr>
        </p:nvGraphicFramePr>
        <p:xfrm>
          <a:off x="3092450" y="5776913"/>
          <a:ext cx="1071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5" name="Equation" r:id="rId32" imgW="571320" imgH="253800" progId="Equation.DSMT4">
                  <p:embed/>
                </p:oleObj>
              </mc:Choice>
              <mc:Fallback>
                <p:oleObj name="Equation" r:id="rId32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5776913"/>
                        <a:ext cx="10715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 flipH="1">
            <a:off x="4635606" y="1283415"/>
            <a:ext cx="7329" cy="5440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>
            <p:extLst/>
          </p:nvPr>
        </p:nvGraphicFramePr>
        <p:xfrm>
          <a:off x="4734650" y="1725619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6" name="Equation" r:id="rId34" imgW="380880" imgH="203040" progId="Equation.DSMT4">
                  <p:embed/>
                </p:oleObj>
              </mc:Choice>
              <mc:Fallback>
                <p:oleObj name="Equation" r:id="rId34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650" y="1725619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"/>
          <p:cNvGraphicFramePr>
            <a:graphicFrameLocks noChangeAspect="1"/>
          </p:cNvGraphicFramePr>
          <p:nvPr>
            <p:extLst/>
          </p:nvPr>
        </p:nvGraphicFramePr>
        <p:xfrm>
          <a:off x="5534025" y="1670050"/>
          <a:ext cx="35718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7" name="Equation" r:id="rId36" imgW="1904760" imgH="203040" progId="Equation.DSMT4">
                  <p:embed/>
                </p:oleObj>
              </mc:Choice>
              <mc:Fallback>
                <p:oleObj name="Equation" r:id="rId36" imgW="1904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670050"/>
                        <a:ext cx="35718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>
            <p:extLst/>
          </p:nvPr>
        </p:nvGraphicFramePr>
        <p:xfrm>
          <a:off x="5540375" y="2076450"/>
          <a:ext cx="30480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8" name="Equation" r:id="rId38" imgW="1625400" imgH="203040" progId="Equation.DSMT4">
                  <p:embed/>
                </p:oleObj>
              </mc:Choice>
              <mc:Fallback>
                <p:oleObj name="Equation" r:id="rId38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076450"/>
                        <a:ext cx="30480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"/>
          <p:cNvGraphicFramePr>
            <a:graphicFrameLocks noChangeAspect="1"/>
          </p:cNvGraphicFramePr>
          <p:nvPr>
            <p:extLst/>
          </p:nvPr>
        </p:nvGraphicFramePr>
        <p:xfrm>
          <a:off x="5529263" y="2484438"/>
          <a:ext cx="31908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9" name="Equation" r:id="rId40" imgW="1701720" imgH="253800" progId="Equation.DSMT4">
                  <p:embed/>
                </p:oleObj>
              </mc:Choice>
              <mc:Fallback>
                <p:oleObj name="Equation" r:id="rId40" imgW="1701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484438"/>
                        <a:ext cx="319087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>
            <p:extLst/>
          </p:nvPr>
        </p:nvGraphicFramePr>
        <p:xfrm>
          <a:off x="5494338" y="2890838"/>
          <a:ext cx="3143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0" name="Equation" r:id="rId42" imgW="1676160" imgH="291960" progId="Equation.DSMT4">
                  <p:embed/>
                </p:oleObj>
              </mc:Choice>
              <mc:Fallback>
                <p:oleObj name="Equation" r:id="rId42" imgW="1676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2890838"/>
                        <a:ext cx="31432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Объект 72"/>
          <p:cNvGraphicFramePr>
            <a:graphicFrameLocks noChangeAspect="1"/>
          </p:cNvGraphicFramePr>
          <p:nvPr>
            <p:extLst/>
          </p:nvPr>
        </p:nvGraphicFramePr>
        <p:xfrm>
          <a:off x="5581650" y="3394075"/>
          <a:ext cx="21669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1" name="Equation" r:id="rId44" imgW="1155600" imgH="203040" progId="Equation.DSMT4">
                  <p:embed/>
                </p:oleObj>
              </mc:Choice>
              <mc:Fallback>
                <p:oleObj name="Equation" r:id="rId44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394075"/>
                        <a:ext cx="21669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>
            <p:extLst/>
          </p:nvPr>
        </p:nvGraphicFramePr>
        <p:xfrm>
          <a:off x="7809485" y="3354786"/>
          <a:ext cx="11191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2" name="Equation" r:id="rId46" imgW="596880" imgH="279360" progId="Equation.DSMT4">
                  <p:embed/>
                </p:oleObj>
              </mc:Choice>
              <mc:Fallback>
                <p:oleObj name="Equation" r:id="rId46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485" y="3354786"/>
                        <a:ext cx="111918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"/>
          <p:cNvGraphicFramePr>
            <a:graphicFrameLocks noChangeAspect="1"/>
          </p:cNvGraphicFramePr>
          <p:nvPr>
            <p:extLst/>
          </p:nvPr>
        </p:nvGraphicFramePr>
        <p:xfrm>
          <a:off x="5505450" y="3770313"/>
          <a:ext cx="27384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3" name="Equation" r:id="rId48" imgW="1460160" imgH="419040" progId="Equation.DSMT4">
                  <p:embed/>
                </p:oleObj>
              </mc:Choice>
              <mc:Fallback>
                <p:oleObj name="Equation" r:id="rId48" imgW="1460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770313"/>
                        <a:ext cx="27384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3"/>
          <p:cNvGraphicFramePr>
            <a:graphicFrameLocks noChangeAspect="1"/>
          </p:cNvGraphicFramePr>
          <p:nvPr>
            <p:extLst/>
          </p:nvPr>
        </p:nvGraphicFramePr>
        <p:xfrm>
          <a:off x="8172450" y="3794125"/>
          <a:ext cx="666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4" name="Equation" r:id="rId50" imgW="355320" imgH="393480" progId="Equation.DSMT4">
                  <p:embed/>
                </p:oleObj>
              </mc:Choice>
              <mc:Fallback>
                <p:oleObj name="Equation" r:id="rId50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794125"/>
                        <a:ext cx="6667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>
            <p:extLst/>
          </p:nvPr>
        </p:nvGraphicFramePr>
        <p:xfrm>
          <a:off x="5492750" y="4552950"/>
          <a:ext cx="27622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5" name="Equation" r:id="rId52" imgW="1473120" imgH="419040" progId="Equation.DSMT4">
                  <p:embed/>
                </p:oleObj>
              </mc:Choice>
              <mc:Fallback>
                <p:oleObj name="Equation" r:id="rId52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552950"/>
                        <a:ext cx="276225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3"/>
          <p:cNvGraphicFramePr>
            <a:graphicFrameLocks noChangeAspect="1"/>
          </p:cNvGraphicFramePr>
          <p:nvPr>
            <p:extLst/>
          </p:nvPr>
        </p:nvGraphicFramePr>
        <p:xfrm>
          <a:off x="8421688" y="4813300"/>
          <a:ext cx="404812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6" name="Equation" r:id="rId54" imgW="215640" imgH="139680" progId="Equation.DSMT4">
                  <p:embed/>
                </p:oleObj>
              </mc:Choice>
              <mc:Fallback>
                <p:oleObj name="Equation" r:id="rId54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688" y="4813300"/>
                        <a:ext cx="404812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4701623" y="1718403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0" name="Object 3"/>
          <p:cNvGraphicFramePr>
            <a:graphicFrameLocks noChangeAspect="1"/>
          </p:cNvGraphicFramePr>
          <p:nvPr>
            <p:extLst/>
          </p:nvPr>
        </p:nvGraphicFramePr>
        <p:xfrm>
          <a:off x="5410200" y="5407025"/>
          <a:ext cx="12382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7" name="Equation" r:id="rId56" imgW="660240" imgH="609480" progId="Equation.DSMT4">
                  <p:embed/>
                </p:oleObj>
              </mc:Choice>
              <mc:Fallback>
                <p:oleObj name="Equation" r:id="rId56" imgW="660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07025"/>
                        <a:ext cx="12382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3"/>
          <p:cNvGraphicFramePr>
            <a:graphicFrameLocks noChangeAspect="1"/>
          </p:cNvGraphicFramePr>
          <p:nvPr>
            <p:extLst/>
          </p:nvPr>
        </p:nvGraphicFramePr>
        <p:xfrm>
          <a:off x="6684583" y="5574069"/>
          <a:ext cx="7620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8" name="Equation" r:id="rId58" imgW="406080" imgH="431640" progId="Equation.DSMT4">
                  <p:embed/>
                </p:oleObj>
              </mc:Choice>
              <mc:Fallback>
                <p:oleObj name="Equation" r:id="rId58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583" y="5574069"/>
                        <a:ext cx="7620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"/>
          <p:cNvGraphicFramePr>
            <a:graphicFrameLocks noChangeAspect="1"/>
          </p:cNvGraphicFramePr>
          <p:nvPr>
            <p:extLst/>
          </p:nvPr>
        </p:nvGraphicFramePr>
        <p:xfrm>
          <a:off x="7662001" y="5761701"/>
          <a:ext cx="1071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9" name="Equation" r:id="rId60" imgW="571320" imgH="253800" progId="Equation.DSMT4">
                  <p:embed/>
                </p:oleObj>
              </mc:Choice>
              <mc:Fallback>
                <p:oleObj name="Equation" r:id="rId6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001" y="5761701"/>
                        <a:ext cx="10715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WordArt 39"/>
          <p:cNvSpPr>
            <a:spLocks noChangeArrowheads="1" noChangeShapeType="1" noTextEdit="1"/>
          </p:cNvSpPr>
          <p:nvPr/>
        </p:nvSpPr>
        <p:spPr bwMode="auto">
          <a:xfrm>
            <a:off x="2621819" y="133014"/>
            <a:ext cx="4359275" cy="3051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2022_основной период</a:t>
            </a:r>
            <a:endParaRPr lang="ru-RU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188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522287" y="1277938"/>
          <a:ext cx="37147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5" name="Equation" r:id="rId3" imgW="1981080" imgH="253800" progId="Equation.DSMT4">
                  <p:embed/>
                </p:oleObj>
              </mc:Choice>
              <mc:Fallback>
                <p:oleObj name="Equation" r:id="rId3" imgW="1981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1277938"/>
                        <a:ext cx="37147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/>
          </p:nvPr>
        </p:nvGraphicFramePr>
        <p:xfrm>
          <a:off x="165099" y="1763133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6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9" y="1763133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/>
          </p:nvPr>
        </p:nvGraphicFramePr>
        <p:xfrm>
          <a:off x="1135169" y="1569205"/>
          <a:ext cx="7858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7"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169" y="1569205"/>
                        <a:ext cx="7858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>
            <p:extLst/>
          </p:nvPr>
        </p:nvGraphicFramePr>
        <p:xfrm>
          <a:off x="2190962" y="1714501"/>
          <a:ext cx="11668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8"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962" y="1714501"/>
                        <a:ext cx="116681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32072" y="1747921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>
            <p:extLst/>
          </p:nvPr>
        </p:nvGraphicFramePr>
        <p:xfrm>
          <a:off x="2190962" y="2101852"/>
          <a:ext cx="1071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9" name="Equation" r:id="rId11" imgW="571320" imgH="253800" progId="Equation.DSMT4">
                  <p:embed/>
                </p:oleObj>
              </mc:Choice>
              <mc:Fallback>
                <p:oleObj name="Equation" r:id="rId11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962" y="2101852"/>
                        <a:ext cx="10715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4642936" y="1283415"/>
            <a:ext cx="7123" cy="3411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>
            <p:extLst/>
          </p:nvPr>
        </p:nvGraphicFramePr>
        <p:xfrm>
          <a:off x="165099" y="2780468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0" name="Equation" r:id="rId13" imgW="380880" imgH="203040" progId="Equation.DSMT4">
                  <p:embed/>
                </p:oleObj>
              </mc:Choice>
              <mc:Fallback>
                <p:oleObj name="Equation" r:id="rId13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9" y="2780468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"/>
          <p:cNvGraphicFramePr>
            <a:graphicFrameLocks noChangeAspect="1"/>
          </p:cNvGraphicFramePr>
          <p:nvPr>
            <p:extLst/>
          </p:nvPr>
        </p:nvGraphicFramePr>
        <p:xfrm>
          <a:off x="1106091" y="2627817"/>
          <a:ext cx="11668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1" name="Equation" r:id="rId15" imgW="622080" imgH="393480" progId="Equation.DSMT4">
                  <p:embed/>
                </p:oleObj>
              </mc:Choice>
              <mc:Fallback>
                <p:oleObj name="Equation" r:id="rId1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091" y="2627817"/>
                        <a:ext cx="116681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"/>
          <p:cNvGraphicFramePr>
            <a:graphicFrameLocks noChangeAspect="1"/>
          </p:cNvGraphicFramePr>
          <p:nvPr>
            <p:extLst/>
          </p:nvPr>
        </p:nvGraphicFramePr>
        <p:xfrm>
          <a:off x="2622049" y="2781804"/>
          <a:ext cx="9286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2" name="Equation" r:id="rId17" imgW="495000" imgH="228600" progId="Equation.DSMT4">
                  <p:embed/>
                </p:oleObj>
              </mc:Choice>
              <mc:Fallback>
                <p:oleObj name="Equation" r:id="rId17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049" y="2781804"/>
                        <a:ext cx="9286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32072" y="2773252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2" name="Object 3"/>
          <p:cNvGraphicFramePr>
            <a:graphicFrameLocks noChangeAspect="1"/>
          </p:cNvGraphicFramePr>
          <p:nvPr>
            <p:extLst/>
          </p:nvPr>
        </p:nvGraphicFramePr>
        <p:xfrm>
          <a:off x="2238586" y="3208842"/>
          <a:ext cx="1071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3" name="Equation" r:id="rId19" imgW="571320" imgH="253800" progId="Equation.DSMT4">
                  <p:embed/>
                </p:oleObj>
              </mc:Choice>
              <mc:Fallback>
                <p:oleObj name="Equation" r:id="rId19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586" y="3208842"/>
                        <a:ext cx="10715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4828568" y="1277938"/>
            <a:ext cx="252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 dirty="0" smtClean="0"/>
              <a:t>Корни совпадают:</a:t>
            </a:r>
            <a:endParaRPr lang="ru-RU" altLang="ru-RU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/>
          </p:nvPr>
        </p:nvGraphicFramePr>
        <p:xfrm>
          <a:off x="4835525" y="1501775"/>
          <a:ext cx="14763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4" name="Equation" r:id="rId20" imgW="787320" imgH="393480" progId="Equation.DSMT4">
                  <p:embed/>
                </p:oleObj>
              </mc:Choice>
              <mc:Fallback>
                <p:oleObj name="Equation" r:id="rId20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501775"/>
                        <a:ext cx="14763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/>
          </p:nvPr>
        </p:nvGraphicFramePr>
        <p:xfrm>
          <a:off x="5145476" y="2199183"/>
          <a:ext cx="66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5" name="Equation" r:id="rId22" imgW="355320" imgH="177480" progId="Equation.DSMT4">
                  <p:embed/>
                </p:oleObj>
              </mc:Choice>
              <mc:Fallback>
                <p:oleObj name="Equation" r:id="rId2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476" y="2199183"/>
                        <a:ext cx="666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/>
          </p:nvPr>
        </p:nvGraphicFramePr>
        <p:xfrm>
          <a:off x="4811712" y="2478830"/>
          <a:ext cx="1524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6" name="Equation" r:id="rId24" imgW="812520" imgH="393480" progId="Equation.DSMT4">
                  <p:embed/>
                </p:oleObj>
              </mc:Choice>
              <mc:Fallback>
                <p:oleObj name="Equation" r:id="rId24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2" y="2478830"/>
                        <a:ext cx="15240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5162766" y="3235176"/>
          <a:ext cx="7381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7" name="Equation" r:id="rId26" imgW="393480" imgH="177480" progId="Equation.DSMT4">
                  <p:embed/>
                </p:oleObj>
              </mc:Choice>
              <mc:Fallback>
                <p:oleObj name="Equation" r:id="rId26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766" y="3235176"/>
                        <a:ext cx="7381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/>
          </p:nvPr>
        </p:nvGraphicFramePr>
        <p:xfrm>
          <a:off x="4814888" y="3521075"/>
          <a:ext cx="12382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8" name="Equation" r:id="rId28" imgW="660240" imgH="393480" progId="Equation.DSMT4">
                  <p:embed/>
                </p:oleObj>
              </mc:Choice>
              <mc:Fallback>
                <p:oleObj name="Equation" r:id="rId28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3521075"/>
                        <a:ext cx="12382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/>
          </p:nvPr>
        </p:nvGraphicFramePr>
        <p:xfrm>
          <a:off x="5162766" y="4259263"/>
          <a:ext cx="66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9" name="Equation" r:id="rId30" imgW="355320" imgH="177480" progId="Equation.DSMT4">
                  <p:embed/>
                </p:oleObj>
              </mc:Choice>
              <mc:Fallback>
                <p:oleObj name="Equation" r:id="rId3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766" y="4259263"/>
                        <a:ext cx="666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/>
          </p:nvPr>
        </p:nvGraphicFramePr>
        <p:xfrm>
          <a:off x="6817033" y="1501775"/>
          <a:ext cx="19288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0" name="Equation" r:id="rId32" imgW="1028520" imgH="393480" progId="Equation.DSMT4">
                  <p:embed/>
                </p:oleObj>
              </mc:Choice>
              <mc:Fallback>
                <p:oleObj name="Equation" r:id="rId32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033" y="1501775"/>
                        <a:ext cx="19288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/>
          </p:nvPr>
        </p:nvGraphicFramePr>
        <p:xfrm>
          <a:off x="7217693" y="2169193"/>
          <a:ext cx="66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1" name="Equation" r:id="rId34" imgW="355320" imgH="177480" progId="Equation.DSMT4">
                  <p:embed/>
                </p:oleObj>
              </mc:Choice>
              <mc:Fallback>
                <p:oleObj name="Equation" r:id="rId3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693" y="2169193"/>
                        <a:ext cx="666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>
            <p:extLst/>
          </p:nvPr>
        </p:nvGraphicFramePr>
        <p:xfrm>
          <a:off x="6861060" y="2655888"/>
          <a:ext cx="1595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2" name="Equation" r:id="rId36" imgW="850680" imgH="203040" progId="Equation.DSMT4">
                  <p:embed/>
                </p:oleObj>
              </mc:Choice>
              <mc:Fallback>
                <p:oleObj name="Equation" r:id="rId36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060" y="2655888"/>
                        <a:ext cx="1595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>
            <p:extLst/>
          </p:nvPr>
        </p:nvGraphicFramePr>
        <p:xfrm>
          <a:off x="7279821" y="3199592"/>
          <a:ext cx="7381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3" name="Equation" r:id="rId38" imgW="393480" imgH="177480" progId="Equation.DSMT4">
                  <p:embed/>
                </p:oleObj>
              </mc:Choice>
              <mc:Fallback>
                <p:oleObj name="Equation" r:id="rId3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821" y="3199592"/>
                        <a:ext cx="7381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/>
          </p:nvPr>
        </p:nvGraphicFramePr>
        <p:xfrm>
          <a:off x="6864812" y="3565679"/>
          <a:ext cx="16430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4" name="Equation" r:id="rId40" imgW="876240" imgH="393480" progId="Equation.DSMT4">
                  <p:embed/>
                </p:oleObj>
              </mc:Choice>
              <mc:Fallback>
                <p:oleObj name="Equation" r:id="rId40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812" y="3565679"/>
                        <a:ext cx="16430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/>
          </p:nvPr>
        </p:nvGraphicFramePr>
        <p:xfrm>
          <a:off x="7279821" y="4259263"/>
          <a:ext cx="66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5" name="Equation" r:id="rId42" imgW="355320" imgH="177480" progId="Equation.DSMT4">
                  <p:embed/>
                </p:oleObj>
              </mc:Choice>
              <mc:Fallback>
                <p:oleObj name="Equation" r:id="rId4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821" y="4259263"/>
                        <a:ext cx="666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Прямая соединительная линия 82"/>
          <p:cNvCxnSpPr/>
          <p:nvPr/>
        </p:nvCxnSpPr>
        <p:spPr>
          <a:xfrm>
            <a:off x="6736288" y="1616492"/>
            <a:ext cx="2619" cy="3078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84" descr="Темный диагональный 2"/>
          <p:cNvSpPr>
            <a:spLocks noChangeArrowheads="1"/>
          </p:cNvSpPr>
          <p:nvPr/>
        </p:nvSpPr>
        <p:spPr bwMode="auto">
          <a:xfrm>
            <a:off x="1075152" y="4150599"/>
            <a:ext cx="2119262" cy="115518"/>
          </a:xfrm>
          <a:prstGeom prst="rect">
            <a:avLst/>
          </a:prstGeom>
          <a:pattFill prst="dkDnDiag">
            <a:fgClr>
              <a:srgbClr val="00B05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4" name="Rectangle 84" descr="Темный диагональный 2"/>
          <p:cNvSpPr>
            <a:spLocks noChangeArrowheads="1"/>
          </p:cNvSpPr>
          <p:nvPr/>
        </p:nvSpPr>
        <p:spPr bwMode="auto">
          <a:xfrm>
            <a:off x="1106090" y="4243815"/>
            <a:ext cx="2119663" cy="14990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19050" cap="sq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ru-RU" altLang="ru-RU" sz="100" i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335231" y="4254350"/>
            <a:ext cx="3558808" cy="164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3816436" y="4040474"/>
            <a:ext cx="288925" cy="579437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3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7" name="Oval 55"/>
          <p:cNvSpPr>
            <a:spLocks noChangeAspect="1" noChangeArrowheads="1"/>
          </p:cNvSpPr>
          <p:nvPr/>
        </p:nvSpPr>
        <p:spPr bwMode="auto">
          <a:xfrm>
            <a:off x="1052850" y="4206367"/>
            <a:ext cx="133350" cy="123825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5"/>
          <p:cNvSpPr>
            <a:spLocks noChangeAspect="1" noChangeArrowheads="1"/>
          </p:cNvSpPr>
          <p:nvPr/>
        </p:nvSpPr>
        <p:spPr bwMode="auto">
          <a:xfrm>
            <a:off x="3122682" y="4191643"/>
            <a:ext cx="136525" cy="125412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5"/>
          <p:cNvSpPr>
            <a:spLocks noChangeAspect="1" noChangeArrowheads="1"/>
          </p:cNvSpPr>
          <p:nvPr/>
        </p:nvSpPr>
        <p:spPr bwMode="auto">
          <a:xfrm>
            <a:off x="1754996" y="4196218"/>
            <a:ext cx="136525" cy="12541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5"/>
          <p:cNvSpPr>
            <a:spLocks noChangeAspect="1" noChangeArrowheads="1"/>
          </p:cNvSpPr>
          <p:nvPr/>
        </p:nvSpPr>
        <p:spPr bwMode="auto">
          <a:xfrm>
            <a:off x="2461694" y="4191643"/>
            <a:ext cx="136525" cy="1254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/>
          </p:nvPr>
        </p:nvGraphicFramePr>
        <p:xfrm>
          <a:off x="1706619" y="4402592"/>
          <a:ext cx="196395" cy="25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6" name="Equation" r:id="rId44" imgW="126720" imgH="164880" progId="Equation.DSMT4">
                  <p:embed/>
                </p:oleObj>
              </mc:Choice>
              <mc:Fallback>
                <p:oleObj name="Equation" r:id="rId44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619" y="4402592"/>
                        <a:ext cx="196395" cy="256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>
            <p:extLst/>
          </p:nvPr>
        </p:nvGraphicFramePr>
        <p:xfrm>
          <a:off x="3204817" y="4383908"/>
          <a:ext cx="1873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7" name="Equation" r:id="rId46" imgW="126720" imgH="177480" progId="Equation.DSMT4">
                  <p:embed/>
                </p:oleObj>
              </mc:Choice>
              <mc:Fallback>
                <p:oleObj name="Equation" r:id="rId4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817" y="4383908"/>
                        <a:ext cx="18732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>
            <p:extLst/>
          </p:nvPr>
        </p:nvGraphicFramePr>
        <p:xfrm>
          <a:off x="973100" y="4367640"/>
          <a:ext cx="265980" cy="29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8" name="Equation" r:id="rId48" imgW="126720" imgH="177480" progId="Equation.DSMT4">
                  <p:embed/>
                </p:oleObj>
              </mc:Choice>
              <mc:Fallback>
                <p:oleObj name="Equation" r:id="rId4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00" y="4367640"/>
                        <a:ext cx="265980" cy="296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>
            <p:extLst/>
          </p:nvPr>
        </p:nvGraphicFramePr>
        <p:xfrm>
          <a:off x="2458889" y="4369092"/>
          <a:ext cx="18732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9" name="Equation" r:id="rId50" imgW="126720" imgH="164880" progId="Equation.DSMT4">
                  <p:embed/>
                </p:oleObj>
              </mc:Choice>
              <mc:Fallback>
                <p:oleObj name="Equation" r:id="rId5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889" y="4369092"/>
                        <a:ext cx="18732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55"/>
          <p:cNvSpPr>
            <a:spLocks noChangeAspect="1" noChangeArrowheads="1"/>
          </p:cNvSpPr>
          <p:nvPr/>
        </p:nvSpPr>
        <p:spPr bwMode="auto">
          <a:xfrm>
            <a:off x="1049675" y="4209430"/>
            <a:ext cx="136525" cy="12541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55"/>
          <p:cNvSpPr>
            <a:spLocks noChangeAspect="1" noChangeArrowheads="1"/>
          </p:cNvSpPr>
          <p:nvPr/>
        </p:nvSpPr>
        <p:spPr bwMode="auto">
          <a:xfrm>
            <a:off x="3120653" y="4196218"/>
            <a:ext cx="136525" cy="12541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ru-RU" altLang="ru-RU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26"/>
          <p:cNvSpPr>
            <a:spLocks noChangeArrowheads="1"/>
          </p:cNvSpPr>
          <p:nvPr/>
        </p:nvSpPr>
        <p:spPr bwMode="auto">
          <a:xfrm>
            <a:off x="271776" y="4813569"/>
            <a:ext cx="6622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>
                <a:cs typeface="Times New Roman" pitchFamily="18" charset="0"/>
              </a:rPr>
              <a:t>Уравнение </a:t>
            </a:r>
            <a:r>
              <a:rPr lang="ru-RU" altLang="ru-RU" dirty="0">
                <a:cs typeface="Times New Roman" pitchFamily="18" charset="0"/>
              </a:rPr>
              <a:t>имеет ровно </a:t>
            </a:r>
            <a:r>
              <a:rPr lang="ru-RU" altLang="ru-RU" dirty="0" smtClean="0">
                <a:cs typeface="Times New Roman" pitchFamily="18" charset="0"/>
              </a:rPr>
              <a:t>четыре различных </a:t>
            </a:r>
            <a:r>
              <a:rPr lang="ru-RU" altLang="ru-RU" dirty="0">
                <a:cs typeface="Times New Roman" pitchFamily="18" charset="0"/>
              </a:rPr>
              <a:t>корня:</a:t>
            </a:r>
            <a:endParaRPr lang="ru-RU" altLang="ru-RU" dirty="0"/>
          </a:p>
        </p:txBody>
      </p:sp>
      <p:graphicFrame>
        <p:nvGraphicFramePr>
          <p:cNvPr id="69" name="Object 3"/>
          <p:cNvGraphicFramePr>
            <a:graphicFrameLocks noChangeAspect="1"/>
          </p:cNvGraphicFramePr>
          <p:nvPr>
            <p:extLst/>
          </p:nvPr>
        </p:nvGraphicFramePr>
        <p:xfrm>
          <a:off x="1900371" y="5159646"/>
          <a:ext cx="2857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0" name="Equation" r:id="rId52" imgW="1523880" imgH="253800" progId="Equation.DSMT4">
                  <p:embed/>
                </p:oleObj>
              </mc:Choice>
              <mc:Fallback>
                <p:oleObj name="Equation" r:id="rId5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371" y="5159646"/>
                        <a:ext cx="2857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>
            <p:extLst/>
          </p:nvPr>
        </p:nvGraphicFramePr>
        <p:xfrm>
          <a:off x="4757871" y="6130981"/>
          <a:ext cx="4071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1" name="Equation" r:id="rId54" imgW="2171520" imgH="253800" progId="Equation.DSMT4">
                  <p:embed/>
                </p:oleObj>
              </mc:Choice>
              <mc:Fallback>
                <p:oleObj name="Equation" r:id="rId54" imgW="2171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871" y="6130981"/>
                        <a:ext cx="4071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buFont typeface="+mj-lt"/>
              <a:buAutoNum type="arabicPeriod" startAt="5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уравнение имеет ровно </a:t>
            </a:r>
            <a:r>
              <a:rPr lang="ru-RU" altLang="ru-RU" sz="2100" dirty="0" smtClean="0">
                <a:cs typeface="Times New Roman" pitchFamily="18" charset="0"/>
              </a:rPr>
              <a:t>четыре различных </a:t>
            </a:r>
            <a:r>
              <a:rPr lang="ru-RU" altLang="ru-RU" sz="2100" dirty="0">
                <a:cs typeface="Times New Roman" pitchFamily="18" charset="0"/>
              </a:rPr>
              <a:t>корня: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37930410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  <p:bldP spid="38" grpId="0"/>
      <p:bldP spid="33" grpId="0" animBg="1"/>
      <p:bldP spid="34" grpId="0" animBg="1"/>
      <p:bldP spid="35" grpId="0" animBg="1"/>
      <p:bldP spid="36" grpId="0"/>
      <p:bldP spid="37" grpId="0" animBg="1"/>
      <p:bldP spid="53" grpId="0" animBg="1"/>
      <p:bldP spid="54" grpId="0" animBg="1"/>
      <p:bldP spid="55" grpId="0" animBg="1"/>
      <p:bldP spid="62" grpId="0" animBg="1"/>
      <p:bldP spid="64" grpId="0" animBg="1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522287" y="1277938"/>
          <a:ext cx="37147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79" name="Equation" r:id="rId3" imgW="1981080" imgH="253800" progId="Equation.DSMT4">
                  <p:embed/>
                </p:oleObj>
              </mc:Choice>
              <mc:Fallback>
                <p:oleObj name="Equation" r:id="rId3" imgW="1981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1277938"/>
                        <a:ext cx="37147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955860"/>
              </p:ext>
            </p:extLst>
          </p:nvPr>
        </p:nvGraphicFramePr>
        <p:xfrm>
          <a:off x="165099" y="2198029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0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9" y="2198029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16102"/>
              </p:ext>
            </p:extLst>
          </p:nvPr>
        </p:nvGraphicFramePr>
        <p:xfrm>
          <a:off x="953934" y="2142273"/>
          <a:ext cx="35956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1" name="Equation" r:id="rId7" imgW="1917360" imgH="203040" progId="Equation.DSMT4">
                  <p:embed/>
                </p:oleObj>
              </mc:Choice>
              <mc:Fallback>
                <p:oleObj name="Equation" r:id="rId7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934" y="2142273"/>
                        <a:ext cx="35956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69836"/>
              </p:ext>
            </p:extLst>
          </p:nvPr>
        </p:nvGraphicFramePr>
        <p:xfrm>
          <a:off x="938162" y="2525689"/>
          <a:ext cx="31670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2" name="Equation" r:id="rId9" imgW="1688760" imgH="203040" progId="Equation.DSMT4">
                  <p:embed/>
                </p:oleObj>
              </mc:Choice>
              <mc:Fallback>
                <p:oleObj name="Equation" r:id="rId9" imgW="1688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62" y="2525689"/>
                        <a:ext cx="31670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32072" y="2190813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4638367" y="2085476"/>
            <a:ext cx="4029" cy="3322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5662"/>
              </p:ext>
            </p:extLst>
          </p:nvPr>
        </p:nvGraphicFramePr>
        <p:xfrm>
          <a:off x="4734650" y="2182817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3"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650" y="2182817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84835"/>
              </p:ext>
            </p:extLst>
          </p:nvPr>
        </p:nvGraphicFramePr>
        <p:xfrm>
          <a:off x="5534025" y="2127248"/>
          <a:ext cx="35718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4" name="Equation" r:id="rId13" imgW="1904760" imgH="203040" progId="Equation.DSMT4">
                  <p:embed/>
                </p:oleObj>
              </mc:Choice>
              <mc:Fallback>
                <p:oleObj name="Equation" r:id="rId13" imgW="1904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127248"/>
                        <a:ext cx="35718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05467"/>
              </p:ext>
            </p:extLst>
          </p:nvPr>
        </p:nvGraphicFramePr>
        <p:xfrm>
          <a:off x="5540375" y="2533648"/>
          <a:ext cx="30480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5" name="Equation" r:id="rId15" imgW="1625400" imgH="203040" progId="Equation.DSMT4">
                  <p:embed/>
                </p:oleObj>
              </mc:Choice>
              <mc:Fallback>
                <p:oleObj name="Equation" r:id="rId15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533648"/>
                        <a:ext cx="30480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4701623" y="2175601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76945"/>
              </p:ext>
            </p:extLst>
          </p:nvPr>
        </p:nvGraphicFramePr>
        <p:xfrm>
          <a:off x="673332" y="2905100"/>
          <a:ext cx="38576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6" name="Equation" r:id="rId17" imgW="2057400" imgH="203040" progId="Equation.DSMT4">
                  <p:embed/>
                </p:oleObj>
              </mc:Choice>
              <mc:Fallback>
                <p:oleObj name="Equation" r:id="rId17" imgW="2057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32" y="2905100"/>
                        <a:ext cx="38576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83478"/>
              </p:ext>
            </p:extLst>
          </p:nvPr>
        </p:nvGraphicFramePr>
        <p:xfrm>
          <a:off x="449238" y="3367083"/>
          <a:ext cx="4143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7" name="Equation" r:id="rId19" imgW="2209680" imgH="203040" progId="Equation.DSMT4">
                  <p:embed/>
                </p:oleObj>
              </mc:Choice>
              <mc:Fallback>
                <p:oleObj name="Equation" r:id="rId19" imgW="220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38" y="3367083"/>
                        <a:ext cx="41433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220222"/>
              </p:ext>
            </p:extLst>
          </p:nvPr>
        </p:nvGraphicFramePr>
        <p:xfrm>
          <a:off x="1137047" y="3739860"/>
          <a:ext cx="25479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8" name="Equation" r:id="rId21" imgW="1358640" imgH="203040" progId="Equation.DSMT4">
                  <p:embed/>
                </p:oleObj>
              </mc:Choice>
              <mc:Fallback>
                <p:oleObj name="Equation" r:id="rId21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047" y="3739860"/>
                        <a:ext cx="25479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03596"/>
              </p:ext>
            </p:extLst>
          </p:nvPr>
        </p:nvGraphicFramePr>
        <p:xfrm>
          <a:off x="791766" y="4141061"/>
          <a:ext cx="3238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89" name="Equation" r:id="rId23" imgW="1726920" imgH="203040" progId="Equation.DSMT4">
                  <p:embed/>
                </p:oleObj>
              </mc:Choice>
              <mc:Fallback>
                <p:oleObj name="Equation" r:id="rId23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66" y="4141061"/>
                        <a:ext cx="3238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62282"/>
              </p:ext>
            </p:extLst>
          </p:nvPr>
        </p:nvGraphicFramePr>
        <p:xfrm>
          <a:off x="823184" y="4481962"/>
          <a:ext cx="809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0" name="Equation" r:id="rId25" imgW="431640" imgH="177480" progId="Equation.DSMT4">
                  <p:embed/>
                </p:oleObj>
              </mc:Choice>
              <mc:Fallback>
                <p:oleObj name="Equation" r:id="rId25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84" y="4481962"/>
                        <a:ext cx="8096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21992"/>
              </p:ext>
            </p:extLst>
          </p:nvPr>
        </p:nvGraphicFramePr>
        <p:xfrm>
          <a:off x="2661722" y="4449313"/>
          <a:ext cx="10715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1" name="Equation" r:id="rId27" imgW="571320" imgH="177480" progId="Equation.DSMT4">
                  <p:embed/>
                </p:oleObj>
              </mc:Choice>
              <mc:Fallback>
                <p:oleObj name="Equation" r:id="rId27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722" y="4449313"/>
                        <a:ext cx="10715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80176"/>
              </p:ext>
            </p:extLst>
          </p:nvPr>
        </p:nvGraphicFramePr>
        <p:xfrm>
          <a:off x="5268315" y="2913061"/>
          <a:ext cx="37385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2" name="Equation" r:id="rId29" imgW="1993680" imgH="203040" progId="Equation.DSMT4">
                  <p:embed/>
                </p:oleObj>
              </mc:Choice>
              <mc:Fallback>
                <p:oleObj name="Equation" r:id="rId29" imgW="1993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315" y="2913061"/>
                        <a:ext cx="37385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49153"/>
              </p:ext>
            </p:extLst>
          </p:nvPr>
        </p:nvGraphicFramePr>
        <p:xfrm>
          <a:off x="5248275" y="3333892"/>
          <a:ext cx="38576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3" name="Equation" r:id="rId31" imgW="2057400" imgH="203040" progId="Equation.DSMT4">
                  <p:embed/>
                </p:oleObj>
              </mc:Choice>
              <mc:Fallback>
                <p:oleObj name="Equation" r:id="rId31" imgW="2057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3333892"/>
                        <a:ext cx="38576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01275"/>
              </p:ext>
            </p:extLst>
          </p:nvPr>
        </p:nvGraphicFramePr>
        <p:xfrm>
          <a:off x="5695156" y="3713304"/>
          <a:ext cx="25479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4" name="Equation" r:id="rId33" imgW="1358640" imgH="203040" progId="Equation.DSMT4">
                  <p:embed/>
                </p:oleObj>
              </mc:Choice>
              <mc:Fallback>
                <p:oleObj name="Equation" r:id="rId33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156" y="3713304"/>
                        <a:ext cx="25479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98533"/>
              </p:ext>
            </p:extLst>
          </p:nvPr>
        </p:nvGraphicFramePr>
        <p:xfrm>
          <a:off x="5349875" y="4069901"/>
          <a:ext cx="3238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5" name="Equation" r:id="rId35" imgW="1726920" imgH="203040" progId="Equation.DSMT4">
                  <p:embed/>
                </p:oleObj>
              </mc:Choice>
              <mc:Fallback>
                <p:oleObj name="Equation" r:id="rId35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4069901"/>
                        <a:ext cx="3238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55892"/>
              </p:ext>
            </p:extLst>
          </p:nvPr>
        </p:nvGraphicFramePr>
        <p:xfrm>
          <a:off x="5388941" y="4501026"/>
          <a:ext cx="8334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6" name="Equation" r:id="rId37" imgW="444240" imgH="139680" progId="Equation.DSMT4">
                  <p:embed/>
                </p:oleObj>
              </mc:Choice>
              <mc:Fallback>
                <p:oleObj name="Equation" r:id="rId37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941" y="4501026"/>
                        <a:ext cx="83343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93614"/>
              </p:ext>
            </p:extLst>
          </p:nvPr>
        </p:nvGraphicFramePr>
        <p:xfrm>
          <a:off x="7124700" y="4461432"/>
          <a:ext cx="12144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97" name="Equation" r:id="rId39" imgW="647640" imgH="177480" progId="Equation.DSMT4">
                  <p:embed/>
                </p:oleObj>
              </mc:Choice>
              <mc:Fallback>
                <p:oleObj name="Equation" r:id="rId39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4461432"/>
                        <a:ext cx="12144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WordArt 11"/>
          <p:cNvSpPr>
            <a:spLocks noChangeArrowheads="1" noChangeShapeType="1" noTextEdit="1"/>
          </p:cNvSpPr>
          <p:nvPr/>
        </p:nvSpPr>
        <p:spPr bwMode="auto">
          <a:xfrm>
            <a:off x="165099" y="1718984"/>
            <a:ext cx="16875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способ.</a:t>
            </a:r>
          </a:p>
        </p:txBody>
      </p:sp>
      <p:sp>
        <p:nvSpPr>
          <p:cNvPr id="30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buFont typeface="+mj-lt"/>
              <a:buAutoNum type="arabicPeriod" startAt="5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уравнение имеет ровно </a:t>
            </a:r>
            <a:r>
              <a:rPr lang="ru-RU" altLang="ru-RU" sz="2100" dirty="0" smtClean="0">
                <a:cs typeface="Times New Roman" pitchFamily="18" charset="0"/>
              </a:rPr>
              <a:t>четыре различных </a:t>
            </a:r>
            <a:r>
              <a:rPr lang="ru-RU" altLang="ru-RU" sz="2100" dirty="0">
                <a:cs typeface="Times New Roman" pitchFamily="18" charset="0"/>
              </a:rPr>
              <a:t>корня: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32784154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522287" y="1244414"/>
          <a:ext cx="37147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18" name="Equation" r:id="rId3" imgW="1981080" imgH="253800" progId="Equation.DSMT4">
                  <p:embed/>
                </p:oleObj>
              </mc:Choice>
              <mc:Fallback>
                <p:oleObj name="Equation" r:id="rId3" imgW="1981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1244414"/>
                        <a:ext cx="37147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>
            <p:extLst/>
          </p:nvPr>
        </p:nvGraphicFramePr>
        <p:xfrm>
          <a:off x="165099" y="1740831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19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9" y="1740831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32072" y="1733615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8" name="Object 3"/>
          <p:cNvGraphicFramePr>
            <a:graphicFrameLocks noChangeAspect="1"/>
          </p:cNvGraphicFramePr>
          <p:nvPr>
            <p:extLst/>
          </p:nvPr>
        </p:nvGraphicFramePr>
        <p:xfrm>
          <a:off x="150813" y="2325928"/>
          <a:ext cx="7143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0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325928"/>
                        <a:ext cx="7143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31685" y="2321992"/>
            <a:ext cx="733116" cy="37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WordArt 11"/>
          <p:cNvSpPr>
            <a:spLocks noChangeArrowheads="1" noChangeShapeType="1" noTextEdit="1"/>
          </p:cNvSpPr>
          <p:nvPr/>
        </p:nvSpPr>
        <p:spPr bwMode="auto">
          <a:xfrm>
            <a:off x="165099" y="80439"/>
            <a:ext cx="16875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2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способ.</a:t>
            </a: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>
            <p:extLst/>
          </p:nvPr>
        </p:nvGraphicFramePr>
        <p:xfrm>
          <a:off x="945028" y="1714136"/>
          <a:ext cx="8096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1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28" y="1714136"/>
                        <a:ext cx="8096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/>
          </p:nvPr>
        </p:nvGraphicFramePr>
        <p:xfrm>
          <a:off x="929334" y="1954349"/>
          <a:ext cx="10715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2"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34" y="1954349"/>
                        <a:ext cx="10715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/>
          </p:nvPr>
        </p:nvGraphicFramePr>
        <p:xfrm>
          <a:off x="945028" y="2351088"/>
          <a:ext cx="83343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3" name="Equation" r:id="rId13" imgW="444240" imgH="139680" progId="Equation.DSMT4">
                  <p:embed/>
                </p:oleObj>
              </mc:Choice>
              <mc:Fallback>
                <p:oleObj name="Equation" r:id="rId13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28" y="2351088"/>
                        <a:ext cx="83343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/>
          </p:nvPr>
        </p:nvGraphicFramePr>
        <p:xfrm>
          <a:off x="951783" y="2533681"/>
          <a:ext cx="12144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4" name="Equation" r:id="rId15" imgW="647640" imgH="177480" progId="Equation.DSMT4">
                  <p:embed/>
                </p:oleObj>
              </mc:Choice>
              <mc:Fallback>
                <p:oleObj name="Equation" r:id="rId15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83" y="2533681"/>
                        <a:ext cx="12144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8029" y="1816101"/>
            <a:ext cx="5675971" cy="492006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910146" y="1929161"/>
            <a:ext cx="1527717" cy="3111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"/>
          <p:cNvGraphicFramePr>
            <a:graphicFrameLocks noChangeAspect="1"/>
          </p:cNvGraphicFramePr>
          <p:nvPr>
            <p:extLst/>
          </p:nvPr>
        </p:nvGraphicFramePr>
        <p:xfrm>
          <a:off x="7437863" y="1933195"/>
          <a:ext cx="691376" cy="28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5" name="Equation" r:id="rId18" imgW="431640" imgH="177480" progId="Equation.DSMT4">
                  <p:embed/>
                </p:oleObj>
              </mc:Choice>
              <mc:Fallback>
                <p:oleObj name="Equation" r:id="rId18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863" y="1933195"/>
                        <a:ext cx="691376" cy="283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5910146" y="2685453"/>
            <a:ext cx="3077737" cy="3113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"/>
          <p:cNvGraphicFramePr>
            <a:graphicFrameLocks noChangeAspect="1"/>
          </p:cNvGraphicFramePr>
          <p:nvPr>
            <p:extLst/>
          </p:nvPr>
        </p:nvGraphicFramePr>
        <p:xfrm>
          <a:off x="8072441" y="5798634"/>
          <a:ext cx="937746" cy="29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6" name="Equation" r:id="rId19" imgW="571320" imgH="177480" progId="Equation.DSMT4">
                  <p:embed/>
                </p:oleObj>
              </mc:Choice>
              <mc:Fallback>
                <p:oleObj name="Equation" r:id="rId1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41" y="5798634"/>
                        <a:ext cx="937746" cy="290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3600051" y="2685453"/>
            <a:ext cx="2310095" cy="2354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3"/>
          <p:cNvGraphicFramePr>
            <a:graphicFrameLocks noChangeAspect="1"/>
          </p:cNvGraphicFramePr>
          <p:nvPr>
            <p:extLst/>
          </p:nvPr>
        </p:nvGraphicFramePr>
        <p:xfrm>
          <a:off x="3623735" y="2445349"/>
          <a:ext cx="736391" cy="2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7" name="Equation" r:id="rId20" imgW="444240" imgH="139680" progId="Equation.DSMT4">
                  <p:embed/>
                </p:oleObj>
              </mc:Choice>
              <mc:Fallback>
                <p:oleObj name="Equation" r:id="rId20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735" y="2445349"/>
                        <a:ext cx="736391" cy="23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 flipV="1">
            <a:off x="3991240" y="2685453"/>
            <a:ext cx="1918905" cy="3869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>
            <p:extLst/>
          </p:nvPr>
        </p:nvGraphicFramePr>
        <p:xfrm>
          <a:off x="4126338" y="6210339"/>
          <a:ext cx="1070712" cy="29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8" name="Equation" r:id="rId21" imgW="647640" imgH="177480" progId="Equation.DSMT4">
                  <p:embed/>
                </p:oleObj>
              </mc:Choice>
              <mc:Fallback>
                <p:oleObj name="Equation" r:id="rId21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338" y="6210339"/>
                        <a:ext cx="1070712" cy="292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>
            <p:extLst/>
          </p:nvPr>
        </p:nvGraphicFramePr>
        <p:xfrm>
          <a:off x="122884" y="3057999"/>
          <a:ext cx="26844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29" name="Equation" r:id="rId22" imgW="1511280" imgH="203040" progId="Equation.DSMT4">
                  <p:embed/>
                </p:oleObj>
              </mc:Choice>
              <mc:Fallback>
                <p:oleObj name="Equation" r:id="rId22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84" y="3057999"/>
                        <a:ext cx="26844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>
            <p:extLst/>
          </p:nvPr>
        </p:nvGraphicFramePr>
        <p:xfrm>
          <a:off x="130175" y="3419475"/>
          <a:ext cx="2662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0" name="Equation" r:id="rId24" imgW="1498320" imgH="203040" progId="Equation.DSMT4">
                  <p:embed/>
                </p:oleObj>
              </mc:Choice>
              <mc:Fallback>
                <p:oleObj name="Equation" r:id="rId24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3419475"/>
                        <a:ext cx="26622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>
            <p:extLst/>
          </p:nvPr>
        </p:nvGraphicFramePr>
        <p:xfrm>
          <a:off x="121987" y="3772608"/>
          <a:ext cx="3067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1" name="Equation" r:id="rId26" imgW="1726920" imgH="203040" progId="Equation.DSMT4">
                  <p:embed/>
                </p:oleObj>
              </mc:Choice>
              <mc:Fallback>
                <p:oleObj name="Equation" r:id="rId26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87" y="3772608"/>
                        <a:ext cx="30670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>
            <a:off x="3623735" y="5669599"/>
            <a:ext cx="538645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Объект 60"/>
          <p:cNvGraphicFramePr>
            <a:graphicFrameLocks noChangeAspect="1"/>
          </p:cNvGraphicFramePr>
          <p:nvPr>
            <p:extLst/>
          </p:nvPr>
        </p:nvGraphicFramePr>
        <p:xfrm>
          <a:off x="94946" y="4164930"/>
          <a:ext cx="2662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2" name="Equation" r:id="rId28" imgW="1498320" imgH="203040" progId="Equation.DSMT4">
                  <p:embed/>
                </p:oleObj>
              </mc:Choice>
              <mc:Fallback>
                <p:oleObj name="Equation" r:id="rId28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46" y="4164930"/>
                        <a:ext cx="26622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>
            <a:off x="3627852" y="4276131"/>
            <a:ext cx="538645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3"/>
          <p:cNvGraphicFramePr>
            <a:graphicFrameLocks noChangeAspect="1"/>
          </p:cNvGraphicFramePr>
          <p:nvPr>
            <p:extLst/>
          </p:nvPr>
        </p:nvGraphicFramePr>
        <p:xfrm>
          <a:off x="8228128" y="3940406"/>
          <a:ext cx="569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3" name="Equation" r:id="rId30" imgW="355320" imgH="177480" progId="Equation.DSMT4">
                  <p:embed/>
                </p:oleObj>
              </mc:Choice>
              <mc:Fallback>
                <p:oleObj name="Equation" r:id="rId3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128" y="3940406"/>
                        <a:ext cx="5699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Прямая соединительная линия 64"/>
          <p:cNvCxnSpPr/>
          <p:nvPr/>
        </p:nvCxnSpPr>
        <p:spPr>
          <a:xfrm>
            <a:off x="3601431" y="3490611"/>
            <a:ext cx="538645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3"/>
          <p:cNvGraphicFramePr>
            <a:graphicFrameLocks noChangeAspect="1"/>
          </p:cNvGraphicFramePr>
          <p:nvPr>
            <p:extLst/>
          </p:nvPr>
        </p:nvGraphicFramePr>
        <p:xfrm>
          <a:off x="8201707" y="3154886"/>
          <a:ext cx="569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4" name="Equation" r:id="rId32" imgW="355320" imgH="177480" progId="Equation.DSMT4">
                  <p:embed/>
                </p:oleObj>
              </mc:Choice>
              <mc:Fallback>
                <p:oleObj name="Equation" r:id="rId32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07" y="3154886"/>
                        <a:ext cx="5699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676873" y="2705340"/>
            <a:ext cx="538645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3"/>
          <p:cNvGraphicFramePr>
            <a:graphicFrameLocks noChangeAspect="1"/>
          </p:cNvGraphicFramePr>
          <p:nvPr>
            <p:extLst/>
          </p:nvPr>
        </p:nvGraphicFramePr>
        <p:xfrm>
          <a:off x="8243696" y="2369615"/>
          <a:ext cx="569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5" name="Equation" r:id="rId34" imgW="355320" imgH="177480" progId="Equation.DSMT4">
                  <p:embed/>
                </p:oleObj>
              </mc:Choice>
              <mc:Fallback>
                <p:oleObj name="Equation" r:id="rId3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696" y="2369615"/>
                        <a:ext cx="5699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"/>
          <p:cNvGraphicFramePr>
            <a:graphicFrameLocks noChangeAspect="1"/>
          </p:cNvGraphicFramePr>
          <p:nvPr>
            <p:extLst/>
          </p:nvPr>
        </p:nvGraphicFramePr>
        <p:xfrm>
          <a:off x="8280730" y="4710941"/>
          <a:ext cx="569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6" name="Equation" r:id="rId36" imgW="355320" imgH="177480" progId="Equation.DSMT4">
                  <p:embed/>
                </p:oleObj>
              </mc:Choice>
              <mc:Fallback>
                <p:oleObj name="Equation" r:id="rId3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730" y="4710941"/>
                        <a:ext cx="5699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>
            <p:extLst/>
          </p:nvPr>
        </p:nvGraphicFramePr>
        <p:xfrm>
          <a:off x="96838" y="4525963"/>
          <a:ext cx="3089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7" name="Equation" r:id="rId38" imgW="1739880" imgH="203040" progId="Equation.DSMT4">
                  <p:embed/>
                </p:oleObj>
              </mc:Choice>
              <mc:Fallback>
                <p:oleObj name="Equation" r:id="rId38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525963"/>
                        <a:ext cx="30892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>
            <p:extLst/>
          </p:nvPr>
        </p:nvGraphicFramePr>
        <p:xfrm>
          <a:off x="106636" y="4909911"/>
          <a:ext cx="2662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8" name="Equation" r:id="rId40" imgW="1498320" imgH="203040" progId="Equation.DSMT4">
                  <p:embed/>
                </p:oleObj>
              </mc:Choice>
              <mc:Fallback>
                <p:oleObj name="Equation" r:id="rId40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6" y="4909911"/>
                        <a:ext cx="26622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>
            <p:extLst/>
          </p:nvPr>
        </p:nvGraphicFramePr>
        <p:xfrm>
          <a:off x="106363" y="5318125"/>
          <a:ext cx="30654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39" name="Equation" r:id="rId42" imgW="1726920" imgH="203040" progId="Equation.DSMT4">
                  <p:embed/>
                </p:oleObj>
              </mc:Choice>
              <mc:Fallback>
                <p:oleObj name="Equation" r:id="rId42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5318125"/>
                        <a:ext cx="30654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>
            <p:extLst/>
          </p:nvPr>
        </p:nvGraphicFramePr>
        <p:xfrm>
          <a:off x="94946" y="5702073"/>
          <a:ext cx="2662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40" name="Equation" r:id="rId44" imgW="1498320" imgH="203040" progId="Equation.DSMT4">
                  <p:embed/>
                </p:oleObj>
              </mc:Choice>
              <mc:Fallback>
                <p:oleObj name="Equation" r:id="rId44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46" y="5702073"/>
                        <a:ext cx="26622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>
            <p:extLst/>
          </p:nvPr>
        </p:nvGraphicFramePr>
        <p:xfrm>
          <a:off x="95524" y="6125966"/>
          <a:ext cx="26844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41" name="Equation" r:id="rId46" imgW="1511280" imgH="203040" progId="Equation.DSMT4">
                  <p:embed/>
                </p:oleObj>
              </mc:Choice>
              <mc:Fallback>
                <p:oleObj name="Equation" r:id="rId46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4" y="6125966"/>
                        <a:ext cx="26844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3"/>
          <p:cNvGraphicFramePr>
            <a:graphicFrameLocks noChangeAspect="1"/>
          </p:cNvGraphicFramePr>
          <p:nvPr>
            <p:extLst/>
          </p:nvPr>
        </p:nvGraphicFramePr>
        <p:xfrm>
          <a:off x="4991388" y="1214833"/>
          <a:ext cx="4071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42" name="Equation" r:id="rId48" imgW="2171520" imgH="253800" progId="Equation.DSMT4">
                  <p:embed/>
                </p:oleObj>
              </mc:Choice>
              <mc:Fallback>
                <p:oleObj name="Equation" r:id="rId48" imgW="2171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388" y="1214833"/>
                        <a:ext cx="4071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26"/>
          <p:cNvSpPr>
            <a:spLocks noChangeArrowheads="1"/>
          </p:cNvSpPr>
          <p:nvPr/>
        </p:nvSpPr>
        <p:spPr bwMode="auto">
          <a:xfrm>
            <a:off x="-6350" y="538163"/>
            <a:ext cx="8486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buFont typeface="+mj-lt"/>
              <a:buAutoNum type="arabicPeriod" startAt="5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уравнение имеет ровно </a:t>
            </a:r>
            <a:r>
              <a:rPr lang="ru-RU" altLang="ru-RU" sz="2100" dirty="0" smtClean="0">
                <a:cs typeface="Times New Roman" pitchFamily="18" charset="0"/>
              </a:rPr>
              <a:t>четыре различных </a:t>
            </a:r>
            <a:r>
              <a:rPr lang="ru-RU" altLang="ru-RU" sz="2100" dirty="0">
                <a:cs typeface="Times New Roman" pitchFamily="18" charset="0"/>
              </a:rPr>
              <a:t>корня: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35325077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0174 -0.49329 " pathEditMode="relative" rAng="0" ptsTypes="AA">
                                      <p:cBhvr>
                                        <p:cTn id="87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4568" r="9473" b="6206"/>
          <a:stretch/>
        </p:blipFill>
        <p:spPr>
          <a:xfrm>
            <a:off x="2878999" y="2072404"/>
            <a:ext cx="3220720" cy="258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3409" name="AutoShape 2"/>
          <p:cNvSpPr>
            <a:spLocks noChangeAspect="1" noChangeArrowheads="1" noTextEdit="1"/>
          </p:cNvSpPr>
          <p:nvPr/>
        </p:nvSpPr>
        <p:spPr bwMode="auto">
          <a:xfrm>
            <a:off x="2763838" y="1943100"/>
            <a:ext cx="36845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00931" y="1654066"/>
            <a:ext cx="7010400" cy="2228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6732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b="1" kern="10" dirty="0">
                <a:ln w="158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Спасибо за </a:t>
            </a:r>
            <a:r>
              <a:rPr lang="ru-RU" sz="3600" kern="10" dirty="0">
                <a:ln w="158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внимание</a:t>
            </a:r>
            <a:r>
              <a:rPr lang="ru-RU" sz="3600" b="1" kern="10" dirty="0">
                <a:ln w="158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13146" y="4790513"/>
            <a:ext cx="8385969" cy="1328809"/>
          </a:xfrm>
          <a:prstGeom prst="rect">
            <a:avLst/>
          </a:prstGeom>
          <a:noFill/>
          <a:ln>
            <a:noFill/>
          </a:ln>
          <a:effectLst>
            <a:glow rad="127000">
              <a:srgbClr val="FF7C80"/>
            </a:glow>
            <a:outerShdw blurRad="50800" dist="50800" dir="5400000" algn="ctr" rotWithShape="0">
              <a:schemeClr val="bg1"/>
            </a:outerShdw>
          </a:effectLst>
        </p:spPr>
        <p:txBody>
          <a:bodyPr spcFirstLastPara="1" wrap="none" fromWordArt="1" anchor="ctr"/>
          <a:lstStyle/>
          <a:p>
            <a:pPr algn="ctr" eaLnBrk="0" hangingPunct="0">
              <a:defRPr/>
            </a:pPr>
            <a:r>
              <a:rPr lang="ru-RU" sz="4800" b="1" kern="10" dirty="0">
                <a:ln w="158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Желаю успехов при сдаче</a:t>
            </a:r>
          </a:p>
          <a:p>
            <a:pPr algn="ctr" eaLnBrk="0" hangingPunct="0">
              <a:defRPr/>
            </a:pPr>
            <a:r>
              <a:rPr lang="ru-RU" sz="4800" b="1" kern="10" dirty="0">
                <a:ln w="158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ЕГЭ по математике!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2250" y="744538"/>
            <a:ext cx="86534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23900" indent="-100013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   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По формулировке любую задачу с параметром можно отнести к одной из двух следующих групп: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найти все значения параметра, для каждого из которых выполняются те или иные условия (например, уравнение, неравенство или система имеют определённое число решений; решение принадлежит определённому множеству или удовлетворяет определённым ограничениям и т.п.; сами решения находить при этом, как правило, не требуется);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при каждом значении параметра решить уравнение, неравенство или систему (например, найти все значения параметра, при каждом из которых задача имеет хотя бы одно решение, и указать эти решения для каждого такого значения параметра).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3713" y="5326063"/>
            <a:ext cx="67452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800" b="1" dirty="0">
                <a:solidFill>
                  <a:schemeClr val="accent2"/>
                </a:solidFill>
              </a:rPr>
              <a:t>«Недостаточно лишь понять задачу, необходимо желание решить её. Без сильного желания решить трудную задачу невозможно, но при наличии такового возможно. Где есть желание, найдётся путь!»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altLang="ru-RU" sz="1800" b="1" dirty="0" err="1">
                <a:solidFill>
                  <a:srgbClr val="FF0000"/>
                </a:solidFill>
              </a:rPr>
              <a:t>Дьёрдь</a:t>
            </a:r>
            <a:r>
              <a:rPr lang="ru-RU" altLang="ru-RU" sz="1800" b="1" dirty="0">
                <a:solidFill>
                  <a:srgbClr val="FF0000"/>
                </a:solidFill>
              </a:rPr>
              <a:t> Пойа</a:t>
            </a:r>
          </a:p>
        </p:txBody>
      </p:sp>
      <p:pic>
        <p:nvPicPr>
          <p:cNvPr id="5" name="Picture 6" descr="MCj04326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80" y="5699126"/>
            <a:ext cx="1513570" cy="8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649288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1004888" indent="-3810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   Решить уравнение или неравенство с параметром – значит:</a:t>
            </a:r>
          </a:p>
          <a:p>
            <a:pPr lvl="1">
              <a:spcBef>
                <a:spcPct val="50000"/>
              </a:spcBef>
              <a:buFontTx/>
              <a:buAutoNum type="arabicParenR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указать, при каких значениях параметра есть решения;</a:t>
            </a:r>
          </a:p>
          <a:p>
            <a:pPr lvl="1">
              <a:spcBef>
                <a:spcPct val="50000"/>
              </a:spcBef>
              <a:buFontTx/>
              <a:buAutoNum type="arabicParenR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найти их;</a:t>
            </a:r>
          </a:p>
          <a:p>
            <a:pPr lvl="1">
              <a:spcBef>
                <a:spcPct val="50000"/>
              </a:spcBef>
              <a:buFontTx/>
              <a:buAutoNum type="arabicParenR"/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выяснить, при каких значениях параметра решений нет.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  То есть для каждого значения параметра нужно указать множество всех решений </a:t>
            </a:r>
            <a:r>
              <a:rPr lang="ru-RU" altLang="ru-RU" dirty="0" smtClean="0">
                <a:solidFill>
                  <a:srgbClr val="005654"/>
                </a:solidFill>
                <a:cs typeface="Times New Roman" pitchFamily="18" charset="0"/>
              </a:rPr>
              <a:t>данного </a:t>
            </a: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уравнения или неравенства.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0013" y="3244850"/>
            <a:ext cx="86947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357188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005654"/>
                </a:solidFill>
                <a:cs typeface="Times New Roman" pitchFamily="18" charset="0"/>
              </a:rPr>
              <a:t>Задача исследования уравнения или неравенства с параметром, как правило, довольно трудна. Она всегда предполагает рассмотрение нескольких случаев, ни один из которых нельзя потерять.</a:t>
            </a:r>
          </a:p>
        </p:txBody>
      </p:sp>
      <p:pic>
        <p:nvPicPr>
          <p:cNvPr id="5" name="Picture 6" descr="MCj04326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80" y="5699126"/>
            <a:ext cx="1513570" cy="8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11111" r="9259"/>
          <a:stretch>
            <a:fillRect/>
          </a:stretch>
        </p:blipFill>
        <p:spPr bwMode="auto">
          <a:xfrm>
            <a:off x="5018088" y="1943100"/>
            <a:ext cx="1323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145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200113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18748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8" name="Equation" r:id="rId4" imgW="1473200" imgH="482600" progId="Equation.DSMT4">
                  <p:embed/>
                </p:oleObj>
              </mc:Choice>
              <mc:Fallback>
                <p:oleObj name="Equation" r:id="rId4" imgW="1473200" imgH="482600" progId="Equation.DSMT4">
                  <p:embed/>
                  <p:pic>
                    <p:nvPicPr>
                      <p:cNvPr id="0" name="Picture 1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58"/>
          <p:cNvGraphicFramePr>
            <a:graphicFrameLocks noChangeAspect="1"/>
          </p:cNvGraphicFramePr>
          <p:nvPr/>
        </p:nvGraphicFramePr>
        <p:xfrm>
          <a:off x="352425" y="1628775"/>
          <a:ext cx="2481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9" name="Equation" r:id="rId6" imgW="1397000" imgH="279400" progId="Equation.DSMT4">
                  <p:embed/>
                </p:oleObj>
              </mc:Choice>
              <mc:Fallback>
                <p:oleObj name="Equation" r:id="rId6" imgW="1397000" imgH="279400" progId="Equation.DSMT4">
                  <p:embed/>
                  <p:pic>
                    <p:nvPicPr>
                      <p:cNvPr id="0" name="Picture 1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628775"/>
                        <a:ext cx="24812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59"/>
          <p:cNvGraphicFramePr>
            <a:graphicFrameLocks noChangeAspect="1"/>
          </p:cNvGraphicFramePr>
          <p:nvPr/>
        </p:nvGraphicFramePr>
        <p:xfrm>
          <a:off x="593725" y="2124075"/>
          <a:ext cx="20542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0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Picture 1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124075"/>
                        <a:ext cx="20542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60"/>
          <p:cNvGraphicFramePr>
            <a:graphicFrameLocks noChangeAspect="1"/>
          </p:cNvGraphicFramePr>
          <p:nvPr/>
        </p:nvGraphicFramePr>
        <p:xfrm>
          <a:off x="2974975" y="2124075"/>
          <a:ext cx="1217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1" name="Equation" r:id="rId10" imgW="685800" imgH="228600" progId="Equation.DSMT4">
                  <p:embed/>
                </p:oleObj>
              </mc:Choice>
              <mc:Fallback>
                <p:oleObj name="Equation" r:id="rId10" imgW="685800" imgH="228600" progId="Equation.DSMT4">
                  <p:embed/>
                  <p:pic>
                    <p:nvPicPr>
                      <p:cNvPr id="0" name="Picture 1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124075"/>
                        <a:ext cx="12176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61"/>
          <p:cNvGraphicFramePr>
            <a:graphicFrameLocks noChangeAspect="1"/>
          </p:cNvGraphicFramePr>
          <p:nvPr/>
        </p:nvGraphicFramePr>
        <p:xfrm>
          <a:off x="2979738" y="2517775"/>
          <a:ext cx="1239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2" name="Equation" r:id="rId12" imgW="698500" imgH="228600" progId="Equation.DSMT4">
                  <p:embed/>
                </p:oleObj>
              </mc:Choice>
              <mc:Fallback>
                <p:oleObj name="Equation" r:id="rId12" imgW="698500" imgH="228600" progId="Equation.DSMT4">
                  <p:embed/>
                  <p:pic>
                    <p:nvPicPr>
                      <p:cNvPr id="0" name="Picture 1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2517775"/>
                        <a:ext cx="12398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62"/>
          <p:cNvGraphicFramePr>
            <a:graphicFrameLocks noChangeAspect="1"/>
          </p:cNvGraphicFramePr>
          <p:nvPr/>
        </p:nvGraphicFramePr>
        <p:xfrm>
          <a:off x="2974975" y="2924175"/>
          <a:ext cx="7889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3" name="Equation" r:id="rId14" imgW="444307" imgH="203112" progId="Equation.DSMT4">
                  <p:embed/>
                </p:oleObj>
              </mc:Choice>
              <mc:Fallback>
                <p:oleObj name="Equation" r:id="rId14" imgW="444307" imgH="203112" progId="Equation.DSMT4">
                  <p:embed/>
                  <p:pic>
                    <p:nvPicPr>
                      <p:cNvPr id="0" name="Picture 1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924175"/>
                        <a:ext cx="7889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5205413" y="2501900"/>
            <a:ext cx="898525" cy="1588"/>
          </a:xfrm>
          <a:prstGeom prst="line">
            <a:avLst/>
          </a:prstGeom>
          <a:noFill/>
          <a:ln w="152400">
            <a:pattFill prst="wdUpDiag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689475" y="2419350"/>
            <a:ext cx="20732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24650" y="2252663"/>
            <a:ext cx="258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latin typeface="Times New Roman" pitchFamily="18" charset="0"/>
              </a:rPr>
              <a:t>у</a:t>
            </a: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5597525" y="2182813"/>
            <a:ext cx="165100" cy="153987"/>
          </a:xfrm>
          <a:prstGeom prst="plus">
            <a:avLst>
              <a:gd name="adj" fmla="val 4479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 flipV="1">
            <a:off x="4910138" y="2266950"/>
            <a:ext cx="196850" cy="46038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160963" y="2368550"/>
            <a:ext cx="96837" cy="109538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6038850" y="2363788"/>
            <a:ext cx="96838" cy="1111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20" name="Object 1463"/>
          <p:cNvGraphicFramePr>
            <a:graphicFrameLocks noChangeAspect="1"/>
          </p:cNvGraphicFramePr>
          <p:nvPr/>
        </p:nvGraphicFramePr>
        <p:xfrm>
          <a:off x="4840288" y="2441575"/>
          <a:ext cx="325437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4" name="Equation" r:id="rId16" imgW="203024" imgH="164957" progId="Equation.DSMT4">
                  <p:embed/>
                </p:oleObj>
              </mc:Choice>
              <mc:Fallback>
                <p:oleObj name="Equation" r:id="rId16" imgW="203024" imgH="164957" progId="Equation.DSMT4">
                  <p:embed/>
                  <p:pic>
                    <p:nvPicPr>
                      <p:cNvPr id="0" name="Picture 1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2441575"/>
                        <a:ext cx="325437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64"/>
          <p:cNvGraphicFramePr>
            <a:graphicFrameLocks noChangeAspect="1"/>
          </p:cNvGraphicFramePr>
          <p:nvPr/>
        </p:nvGraphicFramePr>
        <p:xfrm>
          <a:off x="6153150" y="2408238"/>
          <a:ext cx="2032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5" name="Equation" r:id="rId18" imgW="126780" imgH="164814" progId="Equation.DSMT4">
                  <p:embed/>
                </p:oleObj>
              </mc:Choice>
              <mc:Fallback>
                <p:oleObj name="Equation" r:id="rId18" imgW="126780" imgH="164814" progId="Equation.DSMT4">
                  <p:embed/>
                  <p:pic>
                    <p:nvPicPr>
                      <p:cNvPr id="0" name="Picture 1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2408238"/>
                        <a:ext cx="2032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2"/>
          <p:cNvSpPr>
            <a:spLocks noChangeArrowheads="1"/>
          </p:cNvSpPr>
          <p:nvPr/>
        </p:nvSpPr>
        <p:spPr bwMode="auto">
          <a:xfrm flipV="1">
            <a:off x="6134100" y="2254250"/>
            <a:ext cx="196850" cy="46038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27" name="Object 1465"/>
          <p:cNvGraphicFramePr>
            <a:graphicFrameLocks noChangeAspect="1"/>
          </p:cNvGraphicFramePr>
          <p:nvPr/>
        </p:nvGraphicFramePr>
        <p:xfrm>
          <a:off x="5089525" y="2790825"/>
          <a:ext cx="11731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6" name="Equation" r:id="rId20" imgW="660113" imgH="253890" progId="Equation.DSMT4">
                  <p:embed/>
                </p:oleObj>
              </mc:Choice>
              <mc:Fallback>
                <p:oleObj name="Equation" r:id="rId20" imgW="660113" imgH="253890" progId="Equation.DSMT4">
                  <p:embed/>
                  <p:pic>
                    <p:nvPicPr>
                      <p:cNvPr id="0" name="Picture 1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2790825"/>
                        <a:ext cx="11731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17"/>
          <p:cNvCxnSpPr/>
          <p:nvPr/>
        </p:nvCxnSpPr>
        <p:spPr>
          <a:xfrm>
            <a:off x="2820988" y="2182813"/>
            <a:ext cx="12700" cy="1058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466"/>
          <p:cNvGraphicFramePr>
            <a:graphicFrameLocks noChangeAspect="1"/>
          </p:cNvGraphicFramePr>
          <p:nvPr/>
        </p:nvGraphicFramePr>
        <p:xfrm>
          <a:off x="598488" y="2517775"/>
          <a:ext cx="10826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7" name="Equation" r:id="rId22" imgW="609600" imgH="228600" progId="Equation.DSMT4">
                  <p:embed/>
                </p:oleObj>
              </mc:Choice>
              <mc:Fallback>
                <p:oleObj name="Equation" r:id="rId22" imgW="609600" imgH="228600" progId="Equation.DSMT4">
                  <p:embed/>
                  <p:pic>
                    <p:nvPicPr>
                      <p:cNvPr id="0" name="Picture 1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517775"/>
                        <a:ext cx="10826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67"/>
          <p:cNvGraphicFramePr>
            <a:graphicFrameLocks noChangeAspect="1"/>
          </p:cNvGraphicFramePr>
          <p:nvPr/>
        </p:nvGraphicFramePr>
        <p:xfrm>
          <a:off x="593725" y="2932113"/>
          <a:ext cx="9255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8" name="Equation" r:id="rId24" imgW="520474" imgH="190417" progId="Equation.DSMT4">
                  <p:embed/>
                </p:oleObj>
              </mc:Choice>
              <mc:Fallback>
                <p:oleObj name="Equation" r:id="rId24" imgW="520474" imgH="190417" progId="Equation.DSMT4">
                  <p:embed/>
                  <p:pic>
                    <p:nvPicPr>
                      <p:cNvPr id="0" name="Picture 1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932113"/>
                        <a:ext cx="92551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68"/>
          <p:cNvGraphicFramePr>
            <a:graphicFrameLocks noChangeAspect="1"/>
          </p:cNvGraphicFramePr>
          <p:nvPr/>
        </p:nvGraphicFramePr>
        <p:xfrm>
          <a:off x="482600" y="3575050"/>
          <a:ext cx="19161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9" name="Equation" r:id="rId26" imgW="1079500" imgH="228600" progId="Equation.DSMT4">
                  <p:embed/>
                </p:oleObj>
              </mc:Choice>
              <mc:Fallback>
                <p:oleObj name="Equation" r:id="rId26" imgW="1079500" imgH="228600" progId="Equation.DSMT4">
                  <p:embed/>
                  <p:pic>
                    <p:nvPicPr>
                      <p:cNvPr id="0" name="Picture 1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575050"/>
                        <a:ext cx="19161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69"/>
          <p:cNvGraphicFramePr>
            <a:graphicFrameLocks noChangeAspect="1"/>
          </p:cNvGraphicFramePr>
          <p:nvPr/>
        </p:nvGraphicFramePr>
        <p:xfrm>
          <a:off x="130175" y="3248025"/>
          <a:ext cx="11287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0" name="Equation" r:id="rId28" imgW="634725" imgH="203112" progId="Equation.DSMT4">
                  <p:embed/>
                </p:oleObj>
              </mc:Choice>
              <mc:Fallback>
                <p:oleObj name="Equation" r:id="rId28" imgW="634725" imgH="203112" progId="Equation.DSMT4">
                  <p:embed/>
                  <p:pic>
                    <p:nvPicPr>
                      <p:cNvPr id="0" name="Picture 1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3248025"/>
                        <a:ext cx="112871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70"/>
          <p:cNvGraphicFramePr>
            <a:graphicFrameLocks noChangeAspect="1"/>
          </p:cNvGraphicFramePr>
          <p:nvPr/>
        </p:nvGraphicFramePr>
        <p:xfrm>
          <a:off x="482600" y="3967163"/>
          <a:ext cx="2232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1" name="Equation" r:id="rId30" imgW="1256755" imgH="203112" progId="Equation.DSMT4">
                  <p:embed/>
                </p:oleObj>
              </mc:Choice>
              <mc:Fallback>
                <p:oleObj name="Equation" r:id="rId30" imgW="1256755" imgH="203112" progId="Equation.DSMT4">
                  <p:embed/>
                  <p:pic>
                    <p:nvPicPr>
                      <p:cNvPr id="0" name="Picture 1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967163"/>
                        <a:ext cx="22320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71"/>
          <p:cNvGraphicFramePr>
            <a:graphicFrameLocks noChangeAspect="1"/>
          </p:cNvGraphicFramePr>
          <p:nvPr/>
        </p:nvGraphicFramePr>
        <p:xfrm>
          <a:off x="452438" y="4330700"/>
          <a:ext cx="2435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2" name="Equation" r:id="rId32" imgW="1371600" imgH="279400" progId="Equation.DSMT4">
                  <p:embed/>
                </p:oleObj>
              </mc:Choice>
              <mc:Fallback>
                <p:oleObj name="Equation" r:id="rId32" imgW="1371600" imgH="279400" progId="Equation.DSMT4">
                  <p:embed/>
                  <p:pic>
                    <p:nvPicPr>
                      <p:cNvPr id="0" name="Picture 1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330700"/>
                        <a:ext cx="2435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72"/>
          <p:cNvGraphicFramePr>
            <a:graphicFrameLocks noChangeAspect="1"/>
          </p:cNvGraphicFramePr>
          <p:nvPr/>
        </p:nvGraphicFramePr>
        <p:xfrm>
          <a:off x="460375" y="4708525"/>
          <a:ext cx="2908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3" name="Equation" r:id="rId34" imgW="1637589" imgH="304668" progId="Equation.DSMT4">
                  <p:embed/>
                </p:oleObj>
              </mc:Choice>
              <mc:Fallback>
                <p:oleObj name="Equation" r:id="rId34" imgW="1637589" imgH="304668" progId="Equation.DSMT4">
                  <p:embed/>
                  <p:pic>
                    <p:nvPicPr>
                      <p:cNvPr id="0" name="Picture 1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708525"/>
                        <a:ext cx="2908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73"/>
          <p:cNvGraphicFramePr>
            <a:graphicFrameLocks noChangeAspect="1"/>
          </p:cNvGraphicFramePr>
          <p:nvPr/>
        </p:nvGraphicFramePr>
        <p:xfrm>
          <a:off x="460375" y="5170488"/>
          <a:ext cx="3651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4" name="Equation" r:id="rId36" imgW="2057400" imgH="279400" progId="Equation.DSMT4">
                  <p:embed/>
                </p:oleObj>
              </mc:Choice>
              <mc:Fallback>
                <p:oleObj name="Equation" r:id="rId36" imgW="2057400" imgH="279400" progId="Equation.DSMT4">
                  <p:embed/>
                  <p:pic>
                    <p:nvPicPr>
                      <p:cNvPr id="0" name="Picture 1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170488"/>
                        <a:ext cx="3651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74"/>
          <p:cNvGraphicFramePr>
            <a:graphicFrameLocks noChangeAspect="1"/>
          </p:cNvGraphicFramePr>
          <p:nvPr/>
        </p:nvGraphicFramePr>
        <p:xfrm>
          <a:off x="1576388" y="5575300"/>
          <a:ext cx="1960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5" name="Equation" r:id="rId38" imgW="1104900" imgH="279400" progId="Equation.DSMT4">
                  <p:embed/>
                </p:oleObj>
              </mc:Choice>
              <mc:Fallback>
                <p:oleObj name="Equation" r:id="rId38" imgW="1104900" imgH="279400" progId="Equation.DSMT4">
                  <p:embed/>
                  <p:pic>
                    <p:nvPicPr>
                      <p:cNvPr id="0" name="Picture 1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5575300"/>
                        <a:ext cx="19605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75"/>
          <p:cNvGraphicFramePr>
            <a:graphicFrameLocks noChangeAspect="1"/>
          </p:cNvGraphicFramePr>
          <p:nvPr/>
        </p:nvGraphicFramePr>
        <p:xfrm>
          <a:off x="1541463" y="5965825"/>
          <a:ext cx="1173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6" name="Equation" r:id="rId40" imgW="660113" imgH="393529" progId="Equation.DSMT4">
                  <p:embed/>
                </p:oleObj>
              </mc:Choice>
              <mc:Fallback>
                <p:oleObj name="Equation" r:id="rId40" imgW="660113" imgH="393529" progId="Equation.DSMT4">
                  <p:embed/>
                  <p:pic>
                    <p:nvPicPr>
                      <p:cNvPr id="0" name="Picture 1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965825"/>
                        <a:ext cx="117316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76"/>
          <p:cNvGraphicFramePr>
            <a:graphicFrameLocks noChangeAspect="1"/>
          </p:cNvGraphicFramePr>
          <p:nvPr/>
        </p:nvGraphicFramePr>
        <p:xfrm>
          <a:off x="423863" y="5546725"/>
          <a:ext cx="6318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7" name="Equation" r:id="rId42" imgW="355292" imgH="203024" progId="Equation.DSMT4">
                  <p:embed/>
                </p:oleObj>
              </mc:Choice>
              <mc:Fallback>
                <p:oleObj name="Equation" r:id="rId42" imgW="355292" imgH="203024" progId="Equation.DSMT4">
                  <p:embed/>
                  <p:pic>
                    <p:nvPicPr>
                      <p:cNvPr id="0" name="Picture 1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546725"/>
                        <a:ext cx="6318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77"/>
          <p:cNvGraphicFramePr>
            <a:graphicFrameLocks noChangeAspect="1"/>
          </p:cNvGraphicFramePr>
          <p:nvPr/>
        </p:nvGraphicFramePr>
        <p:xfrm>
          <a:off x="2703513" y="5878513"/>
          <a:ext cx="16462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8" name="Equation" r:id="rId44" imgW="927100" imgH="419100" progId="Equation.DSMT4">
                  <p:embed/>
                </p:oleObj>
              </mc:Choice>
              <mc:Fallback>
                <p:oleObj name="Equation" r:id="rId44" imgW="927100" imgH="419100" progId="Equation.DSMT4">
                  <p:embed/>
                  <p:pic>
                    <p:nvPicPr>
                      <p:cNvPr id="0" name="Picture 1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878513"/>
                        <a:ext cx="16462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17"/>
          <p:cNvCxnSpPr/>
          <p:nvPr/>
        </p:nvCxnSpPr>
        <p:spPr>
          <a:xfrm flipH="1">
            <a:off x="4429125" y="3284538"/>
            <a:ext cx="1588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1478"/>
          <p:cNvGraphicFramePr>
            <a:graphicFrameLocks noChangeAspect="1"/>
          </p:cNvGraphicFramePr>
          <p:nvPr/>
        </p:nvGraphicFramePr>
        <p:xfrm>
          <a:off x="4994275" y="3630613"/>
          <a:ext cx="19161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9" name="Equation" r:id="rId46" imgW="1079500" imgH="228600" progId="Equation.DSMT4">
                  <p:embed/>
                </p:oleObj>
              </mc:Choice>
              <mc:Fallback>
                <p:oleObj name="Equation" r:id="rId46" imgW="1079500" imgH="228600" progId="Equation.DSMT4">
                  <p:embed/>
                  <p:pic>
                    <p:nvPicPr>
                      <p:cNvPr id="0" name="Picture 1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630613"/>
                        <a:ext cx="191611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79"/>
          <p:cNvGraphicFramePr>
            <a:graphicFrameLocks noChangeAspect="1"/>
          </p:cNvGraphicFramePr>
          <p:nvPr/>
        </p:nvGraphicFramePr>
        <p:xfrm>
          <a:off x="4592638" y="3316288"/>
          <a:ext cx="1331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0" name="Equation" r:id="rId47" imgW="748975" imgH="203112" progId="Equation.DSMT4">
                  <p:embed/>
                </p:oleObj>
              </mc:Choice>
              <mc:Fallback>
                <p:oleObj name="Equation" r:id="rId47" imgW="748975" imgH="203112" progId="Equation.DSMT4">
                  <p:embed/>
                  <p:pic>
                    <p:nvPicPr>
                      <p:cNvPr id="0" name="Picture 1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3316288"/>
                        <a:ext cx="13319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80"/>
          <p:cNvGraphicFramePr>
            <a:graphicFrameLocks noChangeAspect="1"/>
          </p:cNvGraphicFramePr>
          <p:nvPr/>
        </p:nvGraphicFramePr>
        <p:xfrm>
          <a:off x="4994275" y="4024313"/>
          <a:ext cx="2232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1" name="Equation" r:id="rId49" imgW="1256755" imgH="203112" progId="Equation.DSMT4">
                  <p:embed/>
                </p:oleObj>
              </mc:Choice>
              <mc:Fallback>
                <p:oleObj name="Equation" r:id="rId49" imgW="1256755" imgH="203112" progId="Equation.DSMT4">
                  <p:embed/>
                  <p:pic>
                    <p:nvPicPr>
                      <p:cNvPr id="0" name="Picture 1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4024313"/>
                        <a:ext cx="22320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81"/>
          <p:cNvGraphicFramePr>
            <a:graphicFrameLocks noChangeAspect="1"/>
          </p:cNvGraphicFramePr>
          <p:nvPr/>
        </p:nvGraphicFramePr>
        <p:xfrm>
          <a:off x="4964113" y="4387850"/>
          <a:ext cx="2435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2" name="Equation" r:id="rId51" imgW="1371600" imgH="279400" progId="Equation.DSMT4">
                  <p:embed/>
                </p:oleObj>
              </mc:Choice>
              <mc:Fallback>
                <p:oleObj name="Equation" r:id="rId51" imgW="1371600" imgH="279400" progId="Equation.DSMT4">
                  <p:embed/>
                  <p:pic>
                    <p:nvPicPr>
                      <p:cNvPr id="0" name="Picture 1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387850"/>
                        <a:ext cx="2435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482"/>
          <p:cNvGraphicFramePr>
            <a:graphicFrameLocks noChangeAspect="1"/>
          </p:cNvGraphicFramePr>
          <p:nvPr/>
        </p:nvGraphicFramePr>
        <p:xfrm>
          <a:off x="4972050" y="4765675"/>
          <a:ext cx="2908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3" name="Equation" r:id="rId53" imgW="1637589" imgH="304668" progId="Equation.DSMT4">
                  <p:embed/>
                </p:oleObj>
              </mc:Choice>
              <mc:Fallback>
                <p:oleObj name="Equation" r:id="rId53" imgW="1637589" imgH="304668" progId="Equation.DSMT4">
                  <p:embed/>
                  <p:pic>
                    <p:nvPicPr>
                      <p:cNvPr id="0" name="Picture 1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4765675"/>
                        <a:ext cx="2908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83"/>
          <p:cNvGraphicFramePr>
            <a:graphicFrameLocks noChangeAspect="1"/>
          </p:cNvGraphicFramePr>
          <p:nvPr/>
        </p:nvGraphicFramePr>
        <p:xfrm>
          <a:off x="4972050" y="5227638"/>
          <a:ext cx="3651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4" name="Equation" r:id="rId55" imgW="2057400" imgH="279400" progId="Equation.DSMT4">
                  <p:embed/>
                </p:oleObj>
              </mc:Choice>
              <mc:Fallback>
                <p:oleObj name="Equation" r:id="rId55" imgW="2057400" imgH="279400" progId="Equation.DSMT4">
                  <p:embed/>
                  <p:pic>
                    <p:nvPicPr>
                      <p:cNvPr id="0" name="Picture 1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5227638"/>
                        <a:ext cx="3651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484"/>
          <p:cNvGraphicFramePr>
            <a:graphicFrameLocks noChangeAspect="1"/>
          </p:cNvGraphicFramePr>
          <p:nvPr/>
        </p:nvGraphicFramePr>
        <p:xfrm>
          <a:off x="6099175" y="5624513"/>
          <a:ext cx="19383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5" name="Equation" r:id="rId57" imgW="1091726" imgH="279279" progId="Equation.DSMT4">
                  <p:embed/>
                </p:oleObj>
              </mc:Choice>
              <mc:Fallback>
                <p:oleObj name="Equation" r:id="rId57" imgW="1091726" imgH="279279" progId="Equation.DSMT4">
                  <p:embed/>
                  <p:pic>
                    <p:nvPicPr>
                      <p:cNvPr id="0" name="Picture 1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624513"/>
                        <a:ext cx="19383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485"/>
          <p:cNvGraphicFramePr>
            <a:graphicFrameLocks noChangeAspect="1"/>
          </p:cNvGraphicFramePr>
          <p:nvPr/>
        </p:nvGraphicFramePr>
        <p:xfrm>
          <a:off x="6053138" y="6011863"/>
          <a:ext cx="1173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6" name="Equation" r:id="rId59" imgW="660113" imgH="393529" progId="Equation.DSMT4">
                  <p:embed/>
                </p:oleObj>
              </mc:Choice>
              <mc:Fallback>
                <p:oleObj name="Equation" r:id="rId59" imgW="660113" imgH="393529" progId="Equation.DSMT4">
                  <p:embed/>
                  <p:pic>
                    <p:nvPicPr>
                      <p:cNvPr id="0" name="Picture 1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6011863"/>
                        <a:ext cx="117316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486"/>
          <p:cNvGraphicFramePr>
            <a:graphicFrameLocks noChangeAspect="1"/>
          </p:cNvGraphicFramePr>
          <p:nvPr/>
        </p:nvGraphicFramePr>
        <p:xfrm>
          <a:off x="4935538" y="5603875"/>
          <a:ext cx="6318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7" name="Equation" r:id="rId61" imgW="355292" imgH="203024" progId="Equation.DSMT4">
                  <p:embed/>
                </p:oleObj>
              </mc:Choice>
              <mc:Fallback>
                <p:oleObj name="Equation" r:id="rId61" imgW="355292" imgH="203024" progId="Equation.DSMT4">
                  <p:embed/>
                  <p:pic>
                    <p:nvPicPr>
                      <p:cNvPr id="0" name="Picture 1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603875"/>
                        <a:ext cx="6318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487"/>
          <p:cNvGraphicFramePr>
            <a:graphicFrameLocks noChangeAspect="1"/>
          </p:cNvGraphicFramePr>
          <p:nvPr/>
        </p:nvGraphicFramePr>
        <p:xfrm>
          <a:off x="7192963" y="5935663"/>
          <a:ext cx="16240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8" name="Equation" r:id="rId62" imgW="914400" imgH="419100" progId="Equation.DSMT4">
                  <p:embed/>
                </p:oleObj>
              </mc:Choice>
              <mc:Fallback>
                <p:oleObj name="Equation" r:id="rId62" imgW="914400" imgH="419100" progId="Equation.DSMT4">
                  <p:embed/>
                  <p:pic>
                    <p:nvPicPr>
                      <p:cNvPr id="0" name="Picture 1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5935663"/>
                        <a:ext cx="16240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WordArt 11"/>
          <p:cNvSpPr>
            <a:spLocks noChangeArrowheads="1" noChangeShapeType="1" noTextEdit="1"/>
          </p:cNvSpPr>
          <p:nvPr/>
        </p:nvSpPr>
        <p:spPr bwMode="auto">
          <a:xfrm>
            <a:off x="352425" y="1230313"/>
            <a:ext cx="168751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 способ.</a:t>
            </a: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80CFE8"/>
              </a:gs>
              <a:gs pos="50000">
                <a:srgbClr val="FFFFFF"/>
              </a:gs>
              <a:gs pos="100000">
                <a:srgbClr val="80CF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Группа 5"/>
          <p:cNvPicPr>
            <a:picLocks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8482013" y="-7938"/>
            <a:ext cx="739775" cy="6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9" name="WordArt 39"/>
          <p:cNvSpPr>
            <a:spLocks noChangeArrowheads="1" noChangeShapeType="1" noTextEdit="1"/>
          </p:cNvSpPr>
          <p:nvPr/>
        </p:nvSpPr>
        <p:spPr bwMode="auto">
          <a:xfrm>
            <a:off x="2621819" y="133014"/>
            <a:ext cx="4359275" cy="3051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2020_основной период</a:t>
            </a:r>
            <a:endParaRPr lang="ru-RU" b="1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6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33"/>
          <p:cNvGraphicFramePr>
            <a:graphicFrameLocks noChangeAspect="1"/>
          </p:cNvGraphicFramePr>
          <p:nvPr/>
        </p:nvGraphicFramePr>
        <p:xfrm>
          <a:off x="352425" y="1628775"/>
          <a:ext cx="2481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8" name="Equation" r:id="rId3" imgW="1397000" imgH="279400" progId="Equation.DSMT4">
                  <p:embed/>
                </p:oleObj>
              </mc:Choice>
              <mc:Fallback>
                <p:oleObj name="Equation" r:id="rId3" imgW="1397000" imgH="279400" progId="Equation.DSMT4">
                  <p:embed/>
                  <p:pic>
                    <p:nvPicPr>
                      <p:cNvPr id="0" name="Picture 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628775"/>
                        <a:ext cx="24812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34"/>
          <p:cNvGraphicFramePr>
            <a:graphicFrameLocks noChangeAspect="1"/>
          </p:cNvGraphicFramePr>
          <p:nvPr/>
        </p:nvGraphicFramePr>
        <p:xfrm>
          <a:off x="1914525" y="2098675"/>
          <a:ext cx="11731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9" name="Equation" r:id="rId5" imgW="660113" imgH="253890" progId="Equation.DSMT4">
                  <p:embed/>
                </p:oleObj>
              </mc:Choice>
              <mc:Fallback>
                <p:oleObj name="Equation" r:id="rId5" imgW="660113" imgH="253890" progId="Equation.DSMT4">
                  <p:embed/>
                  <p:pic>
                    <p:nvPicPr>
                      <p:cNvPr id="0" name="Picture 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098675"/>
                        <a:ext cx="11731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35"/>
          <p:cNvGraphicFramePr>
            <a:graphicFrameLocks noChangeAspect="1"/>
          </p:cNvGraphicFramePr>
          <p:nvPr/>
        </p:nvGraphicFramePr>
        <p:xfrm>
          <a:off x="538163" y="2185988"/>
          <a:ext cx="9255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0" name="Equation" r:id="rId7" imgW="520474" imgH="190417" progId="Equation.DSMT4">
                  <p:embed/>
                </p:oleObj>
              </mc:Choice>
              <mc:Fallback>
                <p:oleObj name="Equation" r:id="rId7" imgW="520474" imgH="190417" progId="Equation.DSMT4">
                  <p:embed/>
                  <p:pic>
                    <p:nvPicPr>
                      <p:cNvPr id="0" name="Picture 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185988"/>
                        <a:ext cx="9255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36"/>
          <p:cNvGraphicFramePr>
            <a:graphicFrameLocks noChangeAspect="1"/>
          </p:cNvGraphicFramePr>
          <p:nvPr/>
        </p:nvGraphicFramePr>
        <p:xfrm>
          <a:off x="176213" y="2570163"/>
          <a:ext cx="11287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1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Picture 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570163"/>
                        <a:ext cx="11287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837"/>
          <p:cNvGraphicFramePr>
            <a:graphicFrameLocks noChangeAspect="1"/>
          </p:cNvGraphicFramePr>
          <p:nvPr/>
        </p:nvGraphicFramePr>
        <p:xfrm>
          <a:off x="423863" y="2746375"/>
          <a:ext cx="32908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2" name="Equation" r:id="rId11" imgW="1854200" imgH="482600" progId="Equation.DSMT4">
                  <p:embed/>
                </p:oleObj>
              </mc:Choice>
              <mc:Fallback>
                <p:oleObj name="Equation" r:id="rId11" imgW="1854200" imgH="482600" progId="Equation.DSMT4">
                  <p:embed/>
                  <p:pic>
                    <p:nvPicPr>
                      <p:cNvPr id="0" name="Picture 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2746375"/>
                        <a:ext cx="3290887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38"/>
          <p:cNvGraphicFramePr>
            <a:graphicFrameLocks noChangeAspect="1"/>
          </p:cNvGraphicFramePr>
          <p:nvPr/>
        </p:nvGraphicFramePr>
        <p:xfrm>
          <a:off x="4160838" y="2625725"/>
          <a:ext cx="13319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3" name="Equation" r:id="rId13" imgW="748975" imgH="203112" progId="Equation.DSMT4">
                  <p:embed/>
                </p:oleObj>
              </mc:Choice>
              <mc:Fallback>
                <p:oleObj name="Equation" r:id="rId13" imgW="748975" imgH="203112" progId="Equation.DSMT4">
                  <p:embed/>
                  <p:pic>
                    <p:nvPicPr>
                      <p:cNvPr id="0" name="Picture 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2625725"/>
                        <a:ext cx="13319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39"/>
          <p:cNvGraphicFramePr>
            <a:graphicFrameLocks noChangeAspect="1"/>
          </p:cNvGraphicFramePr>
          <p:nvPr/>
        </p:nvGraphicFramePr>
        <p:xfrm>
          <a:off x="4503738" y="2746375"/>
          <a:ext cx="32908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4" name="Equation" r:id="rId15" imgW="1854200" imgH="482600" progId="Equation.DSMT4">
                  <p:embed/>
                </p:oleObj>
              </mc:Choice>
              <mc:Fallback>
                <p:oleObj name="Equation" r:id="rId15" imgW="1854200" imgH="482600" progId="Equation.DSMT4">
                  <p:embed/>
                  <p:pic>
                    <p:nvPicPr>
                      <p:cNvPr id="0" name="Picture 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2746375"/>
                        <a:ext cx="3290887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28600" y="3527425"/>
            <a:ext cx="5446713" cy="450850"/>
            <a:chOff x="228168" y="3528143"/>
            <a:chExt cx="5447803" cy="450850"/>
          </a:xfrm>
        </p:grpSpPr>
        <p:sp>
          <p:nvSpPr>
            <p:cNvPr id="164697" name="Rectangle 13"/>
            <p:cNvSpPr>
              <a:spLocks noChangeArrowheads="1"/>
            </p:cNvSpPr>
            <p:nvPr/>
          </p:nvSpPr>
          <p:spPr bwMode="auto">
            <a:xfrm>
              <a:off x="228168" y="3584291"/>
              <a:ext cx="54478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ru-RU" altLang="ru-RU"/>
                <a:t>Система имеет решение, если                </a:t>
              </a:r>
              <a:r>
                <a:rPr lang="en-US" altLang="ru-RU"/>
                <a:t>.</a:t>
              </a:r>
              <a:endParaRPr lang="ru-RU" altLang="ru-RU"/>
            </a:p>
          </p:txBody>
        </p:sp>
        <p:graphicFrame>
          <p:nvGraphicFramePr>
            <p:cNvPr id="164680" name="Object 840"/>
            <p:cNvGraphicFramePr>
              <a:graphicFrameLocks noChangeAspect="1"/>
            </p:cNvGraphicFramePr>
            <p:nvPr/>
          </p:nvGraphicFramePr>
          <p:xfrm>
            <a:off x="4127624" y="3528143"/>
            <a:ext cx="117316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15" name="Equation" r:id="rId17" imgW="660113" imgH="253890" progId="Equation.DSMT4">
                    <p:embed/>
                  </p:oleObj>
                </mc:Choice>
                <mc:Fallback>
                  <p:oleObj name="Equation" r:id="rId17" imgW="660113" imgH="253890" progId="Equation.DSMT4">
                    <p:embed/>
                    <p:pic>
                      <p:nvPicPr>
                        <p:cNvPr id="0" name="Picture 8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624" y="3528143"/>
                          <a:ext cx="1173163" cy="450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785813" y="3956050"/>
            <a:ext cx="3487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 - удовлетворяет условию</a:t>
            </a:r>
          </a:p>
        </p:txBody>
      </p:sp>
      <p:graphicFrame>
        <p:nvGraphicFramePr>
          <p:cNvPr id="61" name="Object 841"/>
          <p:cNvGraphicFramePr>
            <a:graphicFrameLocks noChangeAspect="1"/>
          </p:cNvGraphicFramePr>
          <p:nvPr/>
        </p:nvGraphicFramePr>
        <p:xfrm>
          <a:off x="276225" y="3938588"/>
          <a:ext cx="654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6" name="Equation" r:id="rId18" imgW="368140" imgH="253890" progId="Equation.DSMT4">
                  <p:embed/>
                </p:oleObj>
              </mc:Choice>
              <mc:Fallback>
                <p:oleObj name="Equation" r:id="rId18" imgW="368140" imgH="253890" progId="Equation.DSMT4">
                  <p:embed/>
                  <p:pic>
                    <p:nvPicPr>
                      <p:cNvPr id="0" name="Picture 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938588"/>
                        <a:ext cx="6540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842"/>
          <p:cNvGraphicFramePr>
            <a:graphicFrameLocks noChangeAspect="1"/>
          </p:cNvGraphicFramePr>
          <p:nvPr/>
        </p:nvGraphicFramePr>
        <p:xfrm>
          <a:off x="276225" y="4332288"/>
          <a:ext cx="20955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7" name="Equation" r:id="rId20" imgW="1180588" imgH="482391" progId="Equation.DSMT4">
                  <p:embed/>
                </p:oleObj>
              </mc:Choice>
              <mc:Fallback>
                <p:oleObj name="Equation" r:id="rId20" imgW="1180588" imgH="482391" progId="Equation.DSMT4">
                  <p:embed/>
                  <p:pic>
                    <p:nvPicPr>
                      <p:cNvPr id="0" name="Picture 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332288"/>
                        <a:ext cx="20955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843"/>
          <p:cNvGraphicFramePr>
            <a:graphicFrameLocks noChangeAspect="1"/>
          </p:cNvGraphicFramePr>
          <p:nvPr/>
        </p:nvGraphicFramePr>
        <p:xfrm>
          <a:off x="3078163" y="4432300"/>
          <a:ext cx="11953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8" name="Equation" r:id="rId22" imgW="672808" imgH="203112" progId="Equation.DSMT4">
                  <p:embed/>
                </p:oleObj>
              </mc:Choice>
              <mc:Fallback>
                <p:oleObj name="Equation" r:id="rId22" imgW="672808" imgH="203112" progId="Equation.DSMT4">
                  <p:embed/>
                  <p:pic>
                    <p:nvPicPr>
                      <p:cNvPr id="0" name="Picture 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432300"/>
                        <a:ext cx="11953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44"/>
          <p:cNvGraphicFramePr>
            <a:graphicFrameLocks noChangeAspect="1"/>
          </p:cNvGraphicFramePr>
          <p:nvPr/>
        </p:nvGraphicFramePr>
        <p:xfrm>
          <a:off x="2501900" y="4759325"/>
          <a:ext cx="19843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9" name="Equation" r:id="rId24" imgW="1117600" imgH="419100" progId="Equation.DSMT4">
                  <p:embed/>
                </p:oleObj>
              </mc:Choice>
              <mc:Fallback>
                <p:oleObj name="Equation" r:id="rId24" imgW="1117600" imgH="419100" progId="Equation.DSMT4">
                  <p:embed/>
                  <p:pic>
                    <p:nvPicPr>
                      <p:cNvPr id="0" name="Picture 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759325"/>
                        <a:ext cx="19843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45"/>
          <p:cNvGraphicFramePr>
            <a:graphicFrameLocks noChangeAspect="1"/>
          </p:cNvGraphicFramePr>
          <p:nvPr/>
        </p:nvGraphicFramePr>
        <p:xfrm>
          <a:off x="4486275" y="4940300"/>
          <a:ext cx="1443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0" name="Equation" r:id="rId26" imgW="812447" imgH="279279" progId="Equation.DSMT4">
                  <p:embed/>
                </p:oleObj>
              </mc:Choice>
              <mc:Fallback>
                <p:oleObj name="Equation" r:id="rId26" imgW="812447" imgH="279279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4940300"/>
                        <a:ext cx="14430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846"/>
          <p:cNvGraphicFramePr>
            <a:graphicFrameLocks noChangeAspect="1"/>
          </p:cNvGraphicFramePr>
          <p:nvPr/>
        </p:nvGraphicFramePr>
        <p:xfrm>
          <a:off x="2492375" y="5472113"/>
          <a:ext cx="3562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1" name="Equation" r:id="rId28" imgW="2006600" imgH="279400" progId="Equation.DSMT4">
                  <p:embed/>
                </p:oleObj>
              </mc:Choice>
              <mc:Fallback>
                <p:oleObj name="Equation" r:id="rId28" imgW="2006600" imgH="279400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5472113"/>
                        <a:ext cx="35623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47"/>
          <p:cNvGraphicFramePr>
            <a:graphicFrameLocks noChangeAspect="1"/>
          </p:cNvGraphicFramePr>
          <p:nvPr/>
        </p:nvGraphicFramePr>
        <p:xfrm>
          <a:off x="184150" y="5778500"/>
          <a:ext cx="24796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2" name="Equation" r:id="rId30" imgW="1396394" imgH="533169" progId="Equation.DSMT4">
                  <p:embed/>
                </p:oleObj>
              </mc:Choice>
              <mc:Fallback>
                <p:oleObj name="Equation" r:id="rId30" imgW="1396394" imgH="53316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5778500"/>
                        <a:ext cx="24796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48"/>
          <p:cNvGraphicFramePr>
            <a:graphicFrameLocks noChangeAspect="1"/>
          </p:cNvGraphicFramePr>
          <p:nvPr/>
        </p:nvGraphicFramePr>
        <p:xfrm>
          <a:off x="2673350" y="5880100"/>
          <a:ext cx="2005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3" name="Equation" r:id="rId32" imgW="1129810" imgH="431613" progId="Equation.DSMT4">
                  <p:embed/>
                </p:oleObj>
              </mc:Choice>
              <mc:Fallback>
                <p:oleObj name="Equation" r:id="rId32" imgW="1129810" imgH="431613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5880100"/>
                        <a:ext cx="200501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49"/>
          <p:cNvGraphicFramePr>
            <a:graphicFrameLocks noChangeAspect="1"/>
          </p:cNvGraphicFramePr>
          <p:nvPr/>
        </p:nvGraphicFramePr>
        <p:xfrm>
          <a:off x="4687888" y="5900738"/>
          <a:ext cx="18256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4" name="Equation" r:id="rId34" imgW="1028254" imgH="406224" progId="Equation.DSMT4">
                  <p:embed/>
                </p:oleObj>
              </mc:Choice>
              <mc:Fallback>
                <p:oleObj name="Equation" r:id="rId34" imgW="1028254" imgH="406224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900738"/>
                        <a:ext cx="182562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50"/>
          <p:cNvGraphicFramePr>
            <a:graphicFrameLocks noChangeAspect="1"/>
          </p:cNvGraphicFramePr>
          <p:nvPr/>
        </p:nvGraphicFramePr>
        <p:xfrm>
          <a:off x="6513513" y="5754688"/>
          <a:ext cx="8112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5" name="Equation" r:id="rId36" imgW="457200" imgH="558800" progId="Equation.DSMT4">
                  <p:embed/>
                </p:oleObj>
              </mc:Choice>
              <mc:Fallback>
                <p:oleObj name="Equation" r:id="rId36" imgW="457200" imgH="558800" progId="Equation.DSMT4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5754688"/>
                        <a:ext cx="8112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51"/>
          <p:cNvGraphicFramePr>
            <a:graphicFrameLocks noChangeAspect="1"/>
          </p:cNvGraphicFramePr>
          <p:nvPr/>
        </p:nvGraphicFramePr>
        <p:xfrm>
          <a:off x="7551738" y="5851525"/>
          <a:ext cx="6762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6" name="Equation" r:id="rId38" imgW="380835" imgH="393529" progId="Equation.DSMT4">
                  <p:embed/>
                </p:oleObj>
              </mc:Choice>
              <mc:Fallback>
                <p:oleObj name="Equation" r:id="rId38" imgW="380835" imgH="393529" progId="Equation.DSMT4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5851525"/>
                        <a:ext cx="67627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18400" y="5851525"/>
            <a:ext cx="787400" cy="701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0825" y="4344988"/>
            <a:ext cx="2144713" cy="842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30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" name="Equation" r:id="rId40" imgW="1473200" imgH="482600" progId="Equation.DSMT4">
                  <p:embed/>
                </p:oleObj>
              </mc:Choice>
              <mc:Fallback>
                <p:oleObj name="Equation" r:id="rId40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663" name="Object 799"/>
          <p:cNvGraphicFramePr>
            <a:graphicFrameLocks noChangeAspect="1"/>
          </p:cNvGraphicFramePr>
          <p:nvPr/>
        </p:nvGraphicFramePr>
        <p:xfrm>
          <a:off x="184150" y="1509713"/>
          <a:ext cx="11287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9" name="Equation" r:id="rId3" imgW="634725" imgH="203112" progId="Equation.DSMT4">
                  <p:embed/>
                </p:oleObj>
              </mc:Choice>
              <mc:Fallback>
                <p:oleObj name="Equation" r:id="rId3" imgW="634725" imgH="203112" progId="Equation.DSMT4">
                  <p:embed/>
                  <p:pic>
                    <p:nvPicPr>
                      <p:cNvPr id="0" name="Picture 7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509713"/>
                        <a:ext cx="1128713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664" name="Object 800"/>
          <p:cNvGraphicFramePr>
            <a:graphicFrameLocks noChangeAspect="1"/>
          </p:cNvGraphicFramePr>
          <p:nvPr/>
        </p:nvGraphicFramePr>
        <p:xfrm>
          <a:off x="449263" y="1687513"/>
          <a:ext cx="32908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0" name="Equation" r:id="rId5" imgW="1854200" imgH="482600" progId="Equation.DSMT4">
                  <p:embed/>
                </p:oleObj>
              </mc:Choice>
              <mc:Fallback>
                <p:oleObj name="Equation" r:id="rId5" imgW="1854200" imgH="482600" progId="Equation.DSMT4">
                  <p:embed/>
                  <p:pic>
                    <p:nvPicPr>
                      <p:cNvPr id="0" name="Picture 8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687513"/>
                        <a:ext cx="3290887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665" name="Object 801"/>
          <p:cNvGraphicFramePr>
            <a:graphicFrameLocks noChangeAspect="1"/>
          </p:cNvGraphicFramePr>
          <p:nvPr/>
        </p:nvGraphicFramePr>
        <p:xfrm>
          <a:off x="4084638" y="1677988"/>
          <a:ext cx="1331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1" name="Equation" r:id="rId7" imgW="748975" imgH="203112" progId="Equation.DSMT4">
                  <p:embed/>
                </p:oleObj>
              </mc:Choice>
              <mc:Fallback>
                <p:oleObj name="Equation" r:id="rId7" imgW="748975" imgH="203112" progId="Equation.DSMT4">
                  <p:embed/>
                  <p:pic>
                    <p:nvPicPr>
                      <p:cNvPr id="0" name="Picture 8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1677988"/>
                        <a:ext cx="13319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681" name="Rectangle 13"/>
          <p:cNvSpPr>
            <a:spLocks noChangeArrowheads="1"/>
          </p:cNvSpPr>
          <p:nvPr/>
        </p:nvSpPr>
        <p:spPr bwMode="auto">
          <a:xfrm>
            <a:off x="276225" y="2481263"/>
            <a:ext cx="544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Система имеет решение, если                </a:t>
            </a:r>
            <a:r>
              <a:rPr lang="en-US" altLang="ru-RU"/>
              <a:t>.</a:t>
            </a:r>
            <a:endParaRPr lang="ru-RU" altLang="ru-RU"/>
          </a:p>
        </p:txBody>
      </p:sp>
      <p:graphicFrame>
        <p:nvGraphicFramePr>
          <p:cNvPr id="165666" name="Object 802"/>
          <p:cNvGraphicFramePr>
            <a:graphicFrameLocks noChangeAspect="1"/>
          </p:cNvGraphicFramePr>
          <p:nvPr/>
        </p:nvGraphicFramePr>
        <p:xfrm>
          <a:off x="4422775" y="1778000"/>
          <a:ext cx="32908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2" name="Equation" r:id="rId9" imgW="1854200" imgH="482600" progId="Equation.DSMT4">
                  <p:embed/>
                </p:oleObj>
              </mc:Choice>
              <mc:Fallback>
                <p:oleObj name="Equation" r:id="rId9" imgW="1854200" imgH="482600" progId="Equation.DSMT4">
                  <p:embed/>
                  <p:pic>
                    <p:nvPicPr>
                      <p:cNvPr id="0" name="Picture 8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778000"/>
                        <a:ext cx="32908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667" name="Object 803"/>
          <p:cNvGraphicFramePr>
            <a:graphicFrameLocks noChangeAspect="1"/>
          </p:cNvGraphicFramePr>
          <p:nvPr/>
        </p:nvGraphicFramePr>
        <p:xfrm>
          <a:off x="4176713" y="2424113"/>
          <a:ext cx="1173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3" name="Equation" r:id="rId11" imgW="660113" imgH="253890" progId="Equation.DSMT4">
                  <p:embed/>
                </p:oleObj>
              </mc:Choice>
              <mc:Fallback>
                <p:oleObj name="Equation" r:id="rId11" imgW="660113" imgH="253890" progId="Equation.DSMT4">
                  <p:embed/>
                  <p:pic>
                    <p:nvPicPr>
                      <p:cNvPr id="0" name="Picture 8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2424113"/>
                        <a:ext cx="11731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682" name="Rectangle 13"/>
          <p:cNvSpPr>
            <a:spLocks noChangeArrowheads="1"/>
          </p:cNvSpPr>
          <p:nvPr/>
        </p:nvSpPr>
        <p:spPr bwMode="auto">
          <a:xfrm>
            <a:off x="846138" y="2776538"/>
            <a:ext cx="3486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 - удовлетворяет условию</a:t>
            </a:r>
          </a:p>
        </p:txBody>
      </p:sp>
      <p:graphicFrame>
        <p:nvGraphicFramePr>
          <p:cNvPr id="165668" name="Object 804"/>
          <p:cNvGraphicFramePr>
            <a:graphicFrameLocks noChangeAspect="1"/>
          </p:cNvGraphicFramePr>
          <p:nvPr/>
        </p:nvGraphicFramePr>
        <p:xfrm>
          <a:off x="336550" y="2760663"/>
          <a:ext cx="654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4" name="Equation" r:id="rId13" imgW="368140" imgH="253890" progId="Equation.DSMT4">
                  <p:embed/>
                </p:oleObj>
              </mc:Choice>
              <mc:Fallback>
                <p:oleObj name="Equation" r:id="rId13" imgW="368140" imgH="253890" progId="Equation.DSMT4">
                  <p:embed/>
                  <p:pic>
                    <p:nvPicPr>
                      <p:cNvPr id="0" name="Picture 8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760663"/>
                        <a:ext cx="6540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669" name="Object 805"/>
          <p:cNvGraphicFramePr>
            <a:graphicFrameLocks noChangeAspect="1"/>
          </p:cNvGraphicFramePr>
          <p:nvPr/>
        </p:nvGraphicFramePr>
        <p:xfrm>
          <a:off x="336550" y="3152775"/>
          <a:ext cx="20955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5" name="Equation" r:id="rId15" imgW="1180588" imgH="482391" progId="Equation.DSMT4">
                  <p:embed/>
                </p:oleObj>
              </mc:Choice>
              <mc:Fallback>
                <p:oleObj name="Equation" r:id="rId15" imgW="1180588" imgH="482391" progId="Equation.DSMT4">
                  <p:embed/>
                  <p:pic>
                    <p:nvPicPr>
                      <p:cNvPr id="0" name="Picture 8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152775"/>
                        <a:ext cx="209550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06"/>
          <p:cNvGraphicFramePr>
            <a:graphicFrameLocks noChangeAspect="1"/>
          </p:cNvGraphicFramePr>
          <p:nvPr/>
        </p:nvGraphicFramePr>
        <p:xfrm>
          <a:off x="2590800" y="4551363"/>
          <a:ext cx="19843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6" name="Equation" r:id="rId17" imgW="1117600" imgH="419100" progId="Equation.DSMT4">
                  <p:embed/>
                </p:oleObj>
              </mc:Choice>
              <mc:Fallback>
                <p:oleObj name="Equation" r:id="rId17" imgW="1117600" imgH="419100" progId="Equation.DSMT4">
                  <p:embed/>
                  <p:pic>
                    <p:nvPicPr>
                      <p:cNvPr id="0" name="Picture 8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51363"/>
                        <a:ext cx="19843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07"/>
          <p:cNvGraphicFramePr>
            <a:graphicFrameLocks noChangeAspect="1"/>
          </p:cNvGraphicFramePr>
          <p:nvPr/>
        </p:nvGraphicFramePr>
        <p:xfrm>
          <a:off x="4575175" y="4714875"/>
          <a:ext cx="1443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7" name="Equation" r:id="rId19" imgW="812447" imgH="279279" progId="Equation.DSMT4">
                  <p:embed/>
                </p:oleObj>
              </mc:Choice>
              <mc:Fallback>
                <p:oleObj name="Equation" r:id="rId19" imgW="812447" imgH="279279" progId="Equation.DSMT4">
                  <p:embed/>
                  <p:pic>
                    <p:nvPicPr>
                      <p:cNvPr id="0" name="Picture 8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714875"/>
                        <a:ext cx="14430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808"/>
          <p:cNvGraphicFramePr>
            <a:graphicFrameLocks noChangeAspect="1"/>
          </p:cNvGraphicFramePr>
          <p:nvPr/>
        </p:nvGraphicFramePr>
        <p:xfrm>
          <a:off x="1787525" y="5283200"/>
          <a:ext cx="3562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8" name="Equation" r:id="rId21" imgW="2006600" imgH="279400" progId="Equation.DSMT4">
                  <p:embed/>
                </p:oleObj>
              </mc:Choice>
              <mc:Fallback>
                <p:oleObj name="Equation" r:id="rId21" imgW="2006600" imgH="2794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5283200"/>
                        <a:ext cx="35623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09"/>
          <p:cNvGraphicFramePr>
            <a:graphicFrameLocks noChangeAspect="1"/>
          </p:cNvGraphicFramePr>
          <p:nvPr/>
        </p:nvGraphicFramePr>
        <p:xfrm>
          <a:off x="158750" y="5643563"/>
          <a:ext cx="24796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9" name="Equation" r:id="rId23" imgW="1396394" imgH="533169" progId="Equation.DSMT4">
                  <p:embed/>
                </p:oleObj>
              </mc:Choice>
              <mc:Fallback>
                <p:oleObj name="Equation" r:id="rId23" imgW="1396394" imgH="53316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5643563"/>
                        <a:ext cx="24796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10"/>
          <p:cNvGraphicFramePr>
            <a:graphicFrameLocks noChangeAspect="1"/>
          </p:cNvGraphicFramePr>
          <p:nvPr/>
        </p:nvGraphicFramePr>
        <p:xfrm>
          <a:off x="2663825" y="5756275"/>
          <a:ext cx="2005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0" name="Equation" r:id="rId25" imgW="1129810" imgH="431613" progId="Equation.DSMT4">
                  <p:embed/>
                </p:oleObj>
              </mc:Choice>
              <mc:Fallback>
                <p:oleObj name="Equation" r:id="rId25" imgW="1129810" imgH="431613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5756275"/>
                        <a:ext cx="200501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11"/>
          <p:cNvGraphicFramePr>
            <a:graphicFrameLocks noChangeAspect="1"/>
          </p:cNvGraphicFramePr>
          <p:nvPr/>
        </p:nvGraphicFramePr>
        <p:xfrm>
          <a:off x="4713288" y="5789613"/>
          <a:ext cx="18256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1" name="Equation" r:id="rId27" imgW="1028254" imgH="406224" progId="Equation.DSMT4">
                  <p:embed/>
                </p:oleObj>
              </mc:Choice>
              <mc:Fallback>
                <p:oleObj name="Equation" r:id="rId27" imgW="1028254" imgH="406224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789613"/>
                        <a:ext cx="182562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12"/>
          <p:cNvGraphicFramePr>
            <a:graphicFrameLocks noChangeAspect="1"/>
          </p:cNvGraphicFramePr>
          <p:nvPr/>
        </p:nvGraphicFramePr>
        <p:xfrm>
          <a:off x="6516688" y="5619750"/>
          <a:ext cx="990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2" name="Equation" r:id="rId29" imgW="558800" imgH="558800" progId="Equation.DSMT4">
                  <p:embed/>
                </p:oleObj>
              </mc:Choice>
              <mc:Fallback>
                <p:oleObj name="Equation" r:id="rId29" imgW="558800" imgH="55880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619750"/>
                        <a:ext cx="990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677" name="Object 813"/>
          <p:cNvGraphicFramePr>
            <a:graphicFrameLocks noChangeAspect="1"/>
          </p:cNvGraphicFramePr>
          <p:nvPr/>
        </p:nvGraphicFramePr>
        <p:xfrm>
          <a:off x="2589213" y="3211513"/>
          <a:ext cx="6762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3" name="Equation" r:id="rId31" imgW="380835" imgH="393529" progId="Equation.DSMT4">
                  <p:embed/>
                </p:oleObj>
              </mc:Choice>
              <mc:Fallback>
                <p:oleObj name="Equation" r:id="rId31" imgW="380835" imgH="393529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211513"/>
                        <a:ext cx="67627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55875" y="3230563"/>
            <a:ext cx="787400" cy="701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9563" y="3165475"/>
            <a:ext cx="2144712" cy="842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29" name="Object 814"/>
          <p:cNvGraphicFramePr>
            <a:graphicFrameLocks noChangeAspect="1"/>
          </p:cNvGraphicFramePr>
          <p:nvPr/>
        </p:nvGraphicFramePr>
        <p:xfrm>
          <a:off x="350838" y="4089400"/>
          <a:ext cx="20955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4" name="Equation" r:id="rId33" imgW="1180588" imgH="482391" progId="Equation.DSMT4">
                  <p:embed/>
                </p:oleObj>
              </mc:Choice>
              <mc:Fallback>
                <p:oleObj name="Equation" r:id="rId33" imgW="1180588" imgH="482391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089400"/>
                        <a:ext cx="209550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15"/>
          <p:cNvGraphicFramePr>
            <a:graphicFrameLocks noChangeAspect="1"/>
          </p:cNvGraphicFramePr>
          <p:nvPr/>
        </p:nvGraphicFramePr>
        <p:xfrm>
          <a:off x="2927350" y="4214813"/>
          <a:ext cx="1195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5" name="Equation" r:id="rId35" imgW="672808" imgH="203112" progId="Equation.DSMT4">
                  <p:embed/>
                </p:oleObj>
              </mc:Choice>
              <mc:Fallback>
                <p:oleObj name="Equation" r:id="rId35" imgW="672808" imgH="203112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214813"/>
                        <a:ext cx="11953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16"/>
          <p:cNvGraphicFramePr>
            <a:graphicFrameLocks noChangeAspect="1"/>
          </p:cNvGraphicFramePr>
          <p:nvPr/>
        </p:nvGraphicFramePr>
        <p:xfrm>
          <a:off x="7713663" y="5800725"/>
          <a:ext cx="85566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6" name="Equation" r:id="rId37" imgW="482391" imgH="393529" progId="Equation.DSMT4">
                  <p:embed/>
                </p:oleObj>
              </mc:Choice>
              <mc:Fallback>
                <p:oleObj name="Equation" r:id="rId37" imgW="482391" imgH="393529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663" y="5800725"/>
                        <a:ext cx="855662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34300" y="5821363"/>
            <a:ext cx="835025" cy="701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2738" y="4098925"/>
            <a:ext cx="2144712" cy="842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1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35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7" name="Equation" r:id="rId39" imgW="1473200" imgH="482600" progId="Equation.DSMT4">
                  <p:embed/>
                </p:oleObj>
              </mc:Choice>
              <mc:Fallback>
                <p:oleObj name="Equation" r:id="rId39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17"/>
          <p:cNvSpPr>
            <a:spLocks noChangeShapeType="1"/>
          </p:cNvSpPr>
          <p:nvPr/>
        </p:nvSpPr>
        <p:spPr bwMode="auto">
          <a:xfrm flipV="1">
            <a:off x="5246688" y="3976688"/>
            <a:ext cx="1243012" cy="23812"/>
          </a:xfrm>
          <a:prstGeom prst="line">
            <a:avLst/>
          </a:prstGeom>
          <a:noFill/>
          <a:ln w="152400">
            <a:pattFill prst="wdUpDiag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flipV="1">
            <a:off x="7831138" y="3949700"/>
            <a:ext cx="1117600" cy="0"/>
          </a:xfrm>
          <a:prstGeom prst="line">
            <a:avLst/>
          </a:prstGeom>
          <a:noFill/>
          <a:ln w="152400">
            <a:pattFill prst="wdUpDiag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66705" name="Object 817"/>
          <p:cNvGraphicFramePr>
            <a:graphicFrameLocks noChangeAspect="1"/>
          </p:cNvGraphicFramePr>
          <p:nvPr/>
        </p:nvGraphicFramePr>
        <p:xfrm>
          <a:off x="3508375" y="1692275"/>
          <a:ext cx="47069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1" name="Equation" r:id="rId3" imgW="2895600" imgH="482600" progId="Equation.DSMT4">
                  <p:embed/>
                </p:oleObj>
              </mc:Choice>
              <mc:Fallback>
                <p:oleObj name="Equation" r:id="rId3" imgW="2895600" imgH="48260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1692275"/>
                        <a:ext cx="470693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727" name="Rectangle 13"/>
          <p:cNvSpPr>
            <a:spLocks noChangeArrowheads="1"/>
          </p:cNvSpPr>
          <p:nvPr/>
        </p:nvSpPr>
        <p:spPr bwMode="auto">
          <a:xfrm>
            <a:off x="85725" y="1946275"/>
            <a:ext cx="3389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Система имеет решение:</a:t>
            </a:r>
          </a:p>
        </p:txBody>
      </p:sp>
      <p:graphicFrame>
        <p:nvGraphicFramePr>
          <p:cNvPr id="25" name="Object 818"/>
          <p:cNvGraphicFramePr>
            <a:graphicFrameLocks noChangeAspect="1"/>
          </p:cNvGraphicFramePr>
          <p:nvPr/>
        </p:nvGraphicFramePr>
        <p:xfrm>
          <a:off x="5011738" y="2408238"/>
          <a:ext cx="550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2" name="Equation" r:id="rId5" imgW="380835" imgH="393529" progId="Equation.DSMT4">
                  <p:embed/>
                </p:oleObj>
              </mc:Choice>
              <mc:Fallback>
                <p:oleObj name="Equation" r:id="rId5" imgW="380835" imgH="393529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2408238"/>
                        <a:ext cx="5508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11738" y="2428875"/>
            <a:ext cx="641350" cy="550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32" name="Object 819"/>
          <p:cNvGraphicFramePr>
            <a:graphicFrameLocks noChangeAspect="1"/>
          </p:cNvGraphicFramePr>
          <p:nvPr/>
        </p:nvGraphicFramePr>
        <p:xfrm>
          <a:off x="7265988" y="2422525"/>
          <a:ext cx="719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3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2422525"/>
                        <a:ext cx="7191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280275" y="2430463"/>
            <a:ext cx="785813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07950" y="2747963"/>
            <a:ext cx="2366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altLang="ru-RU"/>
              <a:t>Пары совпадают:</a:t>
            </a:r>
          </a:p>
        </p:txBody>
      </p:sp>
      <p:graphicFrame>
        <p:nvGraphicFramePr>
          <p:cNvPr id="35" name="Object 820"/>
          <p:cNvGraphicFramePr>
            <a:graphicFrameLocks noChangeAspect="1"/>
          </p:cNvGraphicFramePr>
          <p:nvPr/>
        </p:nvGraphicFramePr>
        <p:xfrm>
          <a:off x="180975" y="3086100"/>
          <a:ext cx="28114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4" name="Equation" r:id="rId9" imgW="1688367" imgH="482391" progId="Equation.DSMT4">
                  <p:embed/>
                </p:oleObj>
              </mc:Choice>
              <mc:Fallback>
                <p:oleObj name="Equation" r:id="rId9" imgW="1688367" imgH="482391" progId="Equation.DSMT4">
                  <p:embed/>
                  <p:pic>
                    <p:nvPicPr>
                      <p:cNvPr id="0" name="Picture 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086100"/>
                        <a:ext cx="28114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21"/>
          <p:cNvGraphicFramePr>
            <a:graphicFrameLocks noChangeAspect="1"/>
          </p:cNvGraphicFramePr>
          <p:nvPr/>
        </p:nvGraphicFramePr>
        <p:xfrm>
          <a:off x="180975" y="3800475"/>
          <a:ext cx="27463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5" name="Equation" r:id="rId11" imgW="1688367" imgH="482391" progId="Equation.DSMT4">
                  <p:embed/>
                </p:oleObj>
              </mc:Choice>
              <mc:Fallback>
                <p:oleObj name="Equation" r:id="rId11" imgW="1688367" imgH="482391" progId="Equation.DSMT4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800475"/>
                        <a:ext cx="2746375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22"/>
          <p:cNvGraphicFramePr>
            <a:graphicFrameLocks noChangeAspect="1"/>
          </p:cNvGraphicFramePr>
          <p:nvPr/>
        </p:nvGraphicFramePr>
        <p:xfrm>
          <a:off x="3395663" y="3160713"/>
          <a:ext cx="1057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6" name="Equation" r:id="rId13" imgW="634449" imgH="177646" progId="Equation.DSMT4">
                  <p:embed/>
                </p:oleObj>
              </mc:Choice>
              <mc:Fallback>
                <p:oleObj name="Equation" r:id="rId13" imgW="634449" imgH="177646" progId="Equation.DSMT4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160713"/>
                        <a:ext cx="10572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23"/>
          <p:cNvGraphicFramePr>
            <a:graphicFrameLocks noChangeAspect="1"/>
          </p:cNvGraphicFramePr>
          <p:nvPr/>
        </p:nvGraphicFramePr>
        <p:xfrm>
          <a:off x="3475038" y="3502025"/>
          <a:ext cx="7413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7" name="Equation" r:id="rId15" imgW="444114" imgH="177646" progId="Equation.DSMT4">
                  <p:embed/>
                </p:oleObj>
              </mc:Choice>
              <mc:Fallback>
                <p:oleObj name="Equation" r:id="rId15" imgW="444114" imgH="177646" progId="Equation.DSMT4">
                  <p:embed/>
                  <p:pic>
                    <p:nvPicPr>
                      <p:cNvPr id="0" name="Picture 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502025"/>
                        <a:ext cx="7413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467100" y="3502025"/>
            <a:ext cx="749300" cy="341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42" name="Object 824"/>
          <p:cNvGraphicFramePr>
            <a:graphicFrameLocks noChangeAspect="1"/>
          </p:cNvGraphicFramePr>
          <p:nvPr/>
        </p:nvGraphicFramePr>
        <p:xfrm>
          <a:off x="180975" y="4630738"/>
          <a:ext cx="4025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8" name="Equation" r:id="rId17" imgW="2476500" imgH="482600" progId="Equation.DSMT4">
                  <p:embed/>
                </p:oleObj>
              </mc:Choice>
              <mc:Fallback>
                <p:oleObj name="Equation" r:id="rId17" imgW="2476500" imgH="482600" progId="Equation.DSMT4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630738"/>
                        <a:ext cx="40259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25"/>
          <p:cNvGraphicFramePr>
            <a:graphicFrameLocks noChangeAspect="1"/>
          </p:cNvGraphicFramePr>
          <p:nvPr/>
        </p:nvGraphicFramePr>
        <p:xfrm>
          <a:off x="3421063" y="3905250"/>
          <a:ext cx="10318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9" name="Equation" r:id="rId19" imgW="634449" imgH="177646" progId="Equation.DSMT4">
                  <p:embed/>
                </p:oleObj>
              </mc:Choice>
              <mc:Fallback>
                <p:oleObj name="Equation" r:id="rId19" imgW="634449" imgH="177646" progId="Equation.DSMT4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3905250"/>
                        <a:ext cx="10318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826"/>
          <p:cNvGraphicFramePr>
            <a:graphicFrameLocks noChangeAspect="1"/>
          </p:cNvGraphicFramePr>
          <p:nvPr/>
        </p:nvGraphicFramePr>
        <p:xfrm>
          <a:off x="3556000" y="4192588"/>
          <a:ext cx="593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0" name="Equation" r:id="rId21" imgW="355138" imgH="177569" progId="Equation.DSMT4">
                  <p:embed/>
                </p:oleObj>
              </mc:Choice>
              <mc:Fallback>
                <p:oleObj name="Equation" r:id="rId21" imgW="355138" imgH="177569" progId="Equation.DSMT4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192588"/>
                        <a:ext cx="5937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475038" y="4192588"/>
            <a:ext cx="749300" cy="341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46" name="Object 827"/>
          <p:cNvGraphicFramePr>
            <a:graphicFrameLocks noChangeAspect="1"/>
          </p:cNvGraphicFramePr>
          <p:nvPr/>
        </p:nvGraphicFramePr>
        <p:xfrm>
          <a:off x="4354513" y="4670425"/>
          <a:ext cx="15065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1" name="Equation" r:id="rId23" imgW="926698" imgH="177723" progId="Equation.DSMT4">
                  <p:embed/>
                </p:oleObj>
              </mc:Choice>
              <mc:Fallback>
                <p:oleObj name="Equation" r:id="rId23" imgW="926698" imgH="177723" progId="Equation.DSMT4">
                  <p:embed/>
                  <p:pic>
                    <p:nvPicPr>
                      <p:cNvPr id="0" name="Picture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4670425"/>
                        <a:ext cx="15065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28"/>
          <p:cNvGraphicFramePr>
            <a:graphicFrameLocks noChangeAspect="1"/>
          </p:cNvGraphicFramePr>
          <p:nvPr/>
        </p:nvGraphicFramePr>
        <p:xfrm>
          <a:off x="4354513" y="4959350"/>
          <a:ext cx="6810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2" name="Equation" r:id="rId25" imgW="418918" imgH="177723" progId="Equation.DSMT4">
                  <p:embed/>
                </p:oleObj>
              </mc:Choice>
              <mc:Fallback>
                <p:oleObj name="Equation" r:id="rId25" imgW="418918" imgH="177723" progId="Equation.DSMT4">
                  <p:embed/>
                  <p:pic>
                    <p:nvPicPr>
                      <p:cNvPr id="0" name="Picture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4959350"/>
                        <a:ext cx="6810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29"/>
          <p:cNvGraphicFramePr>
            <a:graphicFrameLocks noChangeAspect="1"/>
          </p:cNvGraphicFramePr>
          <p:nvPr/>
        </p:nvGraphicFramePr>
        <p:xfrm>
          <a:off x="5332413" y="4959350"/>
          <a:ext cx="5778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3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0" name="Picture 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959350"/>
                        <a:ext cx="57785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5246688" y="4933950"/>
            <a:ext cx="749300" cy="341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5246688" y="3017838"/>
            <a:ext cx="34655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100">
                <a:cs typeface="Times New Roman" pitchFamily="18" charset="0"/>
              </a:rPr>
              <a:t>Система имеет ровно два различных решения:</a:t>
            </a:r>
            <a:endParaRPr lang="ru-RU" altLang="ru-RU" sz="2100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5186363" y="4043363"/>
            <a:ext cx="3762375" cy="269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807450" y="3949700"/>
            <a:ext cx="25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latin typeface="Times New Roman" pitchFamily="18" charset="0"/>
              </a:rPr>
              <a:t>а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7783513" y="4000500"/>
            <a:ext cx="96837" cy="1111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55" name="Object 830"/>
          <p:cNvGraphicFramePr>
            <a:graphicFrameLocks noChangeAspect="1"/>
          </p:cNvGraphicFramePr>
          <p:nvPr/>
        </p:nvGraphicFramePr>
        <p:xfrm>
          <a:off x="7759700" y="4097338"/>
          <a:ext cx="2428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4" name="Equation" r:id="rId29" imgW="152334" imgH="393529" progId="Equation.DSMT4">
                  <p:embed/>
                </p:oleObj>
              </mc:Choice>
              <mc:Fallback>
                <p:oleObj name="Equation" r:id="rId29" imgW="152334" imgH="393529" progId="Equation.DSMT4">
                  <p:embed/>
                  <p:pic>
                    <p:nvPicPr>
                      <p:cNvPr id="0" name="Picture 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097338"/>
                        <a:ext cx="24288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475413" y="4000500"/>
            <a:ext cx="96837" cy="10953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69" name="Object 831"/>
          <p:cNvGraphicFramePr>
            <a:graphicFrameLocks noChangeAspect="1"/>
          </p:cNvGraphicFramePr>
          <p:nvPr/>
        </p:nvGraphicFramePr>
        <p:xfrm>
          <a:off x="6288088" y="4110038"/>
          <a:ext cx="4048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5" name="Equation" r:id="rId31" imgW="253890" imgH="393529" progId="Equation.DSMT4">
                  <p:embed/>
                </p:oleObj>
              </mc:Choice>
              <mc:Fallback>
                <p:oleObj name="Equation" r:id="rId31" imgW="253890" imgH="393529" progId="Equation.DSMT4">
                  <p:embed/>
                  <p:pic>
                    <p:nvPicPr>
                      <p:cNvPr id="0" name="Picture 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110038"/>
                        <a:ext cx="40481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5791200" y="4008438"/>
            <a:ext cx="96838" cy="10953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72" name="Object 832"/>
          <p:cNvGraphicFramePr>
            <a:graphicFrameLocks noChangeAspect="1"/>
          </p:cNvGraphicFramePr>
          <p:nvPr/>
        </p:nvGraphicFramePr>
        <p:xfrm>
          <a:off x="5638800" y="4178300"/>
          <a:ext cx="3238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6" name="Equation" r:id="rId33" imgW="203024" imgH="164957" progId="Equation.DSMT4">
                  <p:embed/>
                </p:oleObj>
              </mc:Choice>
              <mc:Fallback>
                <p:oleObj name="Equation" r:id="rId33" imgW="203024" imgH="164957" progId="Equation.DSMT4">
                  <p:embed/>
                  <p:pic>
                    <p:nvPicPr>
                      <p:cNvPr id="0" name="Picture 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78300"/>
                        <a:ext cx="32385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8424863" y="3997325"/>
            <a:ext cx="96837" cy="1111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74" name="Object 833"/>
          <p:cNvGraphicFramePr>
            <a:graphicFrameLocks noChangeAspect="1"/>
          </p:cNvGraphicFramePr>
          <p:nvPr/>
        </p:nvGraphicFramePr>
        <p:xfrm>
          <a:off x="8404225" y="4156075"/>
          <a:ext cx="2016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7" name="Equation" r:id="rId35" imgW="126780" imgH="164814" progId="Equation.DSMT4">
                  <p:embed/>
                </p:oleObj>
              </mc:Choice>
              <mc:Fallback>
                <p:oleObj name="Equation" r:id="rId35" imgW="126780" imgH="164814" progId="Equation.DSMT4">
                  <p:embed/>
                  <p:pic>
                    <p:nvPicPr>
                      <p:cNvPr id="0" name="Picture 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5" y="4156075"/>
                        <a:ext cx="201613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Oval 16"/>
          <p:cNvSpPr>
            <a:spLocks noChangeArrowheads="1"/>
          </p:cNvSpPr>
          <p:nvPr/>
        </p:nvSpPr>
        <p:spPr bwMode="auto">
          <a:xfrm>
            <a:off x="7126288" y="3987800"/>
            <a:ext cx="96837" cy="1111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76" name="Object 834"/>
          <p:cNvGraphicFramePr>
            <a:graphicFrameLocks noChangeAspect="1"/>
          </p:cNvGraphicFramePr>
          <p:nvPr/>
        </p:nvGraphicFramePr>
        <p:xfrm>
          <a:off x="7092950" y="4138613"/>
          <a:ext cx="203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8" name="Equation" r:id="rId37" imgW="126725" imgH="177415" progId="Equation.DSMT4">
                  <p:embed/>
                </p:oleObj>
              </mc:Choice>
              <mc:Fallback>
                <p:oleObj name="Equation" r:id="rId37" imgW="126725" imgH="177415" progId="Equation.DSMT4">
                  <p:embed/>
                  <p:pic>
                    <p:nvPicPr>
                      <p:cNvPr id="0" name="Picture 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138613"/>
                        <a:ext cx="203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835"/>
          <p:cNvGraphicFramePr>
            <a:graphicFrameLocks noChangeAspect="1"/>
          </p:cNvGraphicFramePr>
          <p:nvPr/>
        </p:nvGraphicFramePr>
        <p:xfrm>
          <a:off x="6151563" y="4897438"/>
          <a:ext cx="619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9" name="Equation" r:id="rId39" imgW="380835" imgH="253890" progId="Equation.DSMT4">
                  <p:embed/>
                </p:oleObj>
              </mc:Choice>
              <mc:Fallback>
                <p:oleObj name="Equation" r:id="rId39" imgW="380835" imgH="253890" progId="Equation.DSMT4">
                  <p:embed/>
                  <p:pic>
                    <p:nvPicPr>
                      <p:cNvPr id="0" name="Picture 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4897438"/>
                        <a:ext cx="6191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836"/>
          <p:cNvGraphicFramePr>
            <a:graphicFrameLocks noChangeAspect="1"/>
          </p:cNvGraphicFramePr>
          <p:nvPr/>
        </p:nvGraphicFramePr>
        <p:xfrm>
          <a:off x="230188" y="5776913"/>
          <a:ext cx="66643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0" name="Equation" r:id="rId41" imgW="3632200" imgH="431800" progId="Equation.DSMT4">
                  <p:embed/>
                </p:oleObj>
              </mc:Choice>
              <mc:Fallback>
                <p:oleObj name="Equation" r:id="rId41" imgW="3632200" imgH="431800" progId="Equation.DSMT4">
                  <p:embed/>
                  <p:pic>
                    <p:nvPicPr>
                      <p:cNvPr id="0" name="Picture 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5776913"/>
                        <a:ext cx="666432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2"/>
          <p:cNvSpPr>
            <a:spLocks noChangeArrowheads="1"/>
          </p:cNvSpPr>
          <p:nvPr/>
        </p:nvSpPr>
        <p:spPr bwMode="auto">
          <a:xfrm>
            <a:off x="0" y="481013"/>
            <a:ext cx="92122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+mj-lt"/>
              <a:buAutoNum type="arabicPeriod"/>
            </a:pPr>
            <a:r>
              <a:rPr lang="ru-RU" altLang="ru-RU" sz="2100" dirty="0">
                <a:cs typeface="Times New Roman" pitchFamily="18" charset="0"/>
              </a:rPr>
              <a:t>Найдите все значения параметра a, при которых система имеет ровно два различных решения:</a:t>
            </a:r>
            <a:endParaRPr lang="ru-RU" altLang="ru-RU" sz="2100" dirty="0"/>
          </a:p>
        </p:txBody>
      </p:sp>
      <p:graphicFrame>
        <p:nvGraphicFramePr>
          <p:cNvPr id="56" name="Object 14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70433"/>
              </p:ext>
            </p:extLst>
          </p:nvPr>
        </p:nvGraphicFramePr>
        <p:xfrm>
          <a:off x="4349750" y="803275"/>
          <a:ext cx="2616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1" name="Equation" r:id="rId43" imgW="1473200" imgH="482600" progId="Equation.DSMT4">
                  <p:embed/>
                </p:oleObj>
              </mc:Choice>
              <mc:Fallback>
                <p:oleObj name="Equation" r:id="rId43" imgW="1473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803275"/>
                        <a:ext cx="26162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3" grpId="0" animBg="1"/>
      <p:bldP spid="6" grpId="0" animBg="1"/>
      <p:bldP spid="33" grpId="0" animBg="1"/>
      <p:bldP spid="31" grpId="0"/>
      <p:bldP spid="41" grpId="0" animBg="1"/>
      <p:bldP spid="45" grpId="0" animBg="1"/>
      <p:bldP spid="50" grpId="0" animBg="1"/>
      <p:bldP spid="51" grpId="0"/>
      <p:bldP spid="52" grpId="0" animBg="1"/>
      <p:bldP spid="53" grpId="0"/>
      <p:bldP spid="54" grpId="0" animBg="1"/>
      <p:bldP spid="68" grpId="0" animBg="1"/>
      <p:bldP spid="71" grpId="0" animBg="1"/>
      <p:bldP spid="73" grpId="0" animBg="1"/>
      <p:bldP spid="7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1_Office Theme 14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000099"/>
      </a:hlink>
      <a:folHlink>
        <a:srgbClr val="333399"/>
      </a:folHlink>
    </a:clrScheme>
    <a:fontScheme name="1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14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0000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0000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1_Office Theme 14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000099"/>
      </a:hlink>
      <a:folHlink>
        <a:srgbClr val="333399"/>
      </a:folHlink>
    </a:clrScheme>
    <a:fontScheme name="1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14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0000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Ковальчук Л. И. В2 Тест с разбором</Template>
  <TotalTime>0</TotalTime>
  <Words>1089</Words>
  <Application>Microsoft Office PowerPoint</Application>
  <PresentationFormat>Экран (4:3)</PresentationFormat>
  <Paragraphs>116</Paragraphs>
  <Slides>34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 Unicode MS</vt:lpstr>
      <vt:lpstr>Arial</vt:lpstr>
      <vt:lpstr>Calibri</vt:lpstr>
      <vt:lpstr>Comic Sans MS</vt:lpstr>
      <vt:lpstr>Georgia</vt:lpstr>
      <vt:lpstr>Monotype Corsiva</vt:lpstr>
      <vt:lpstr>Times New Roman</vt:lpstr>
      <vt:lpstr>Trebuchet MS</vt:lpstr>
      <vt:lpstr>Wingdings</vt:lpstr>
      <vt:lpstr>1_Office Theme</vt:lpstr>
      <vt:lpstr>Оформление по умолчанию</vt:lpstr>
      <vt:lpstr>2_Office Theme</vt:lpstr>
      <vt:lpstr>5_Оформление по умолчанию</vt:lpstr>
      <vt:lpstr>1_Оформление по умолчанию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350</cp:revision>
  <dcterms:created xsi:type="dcterms:W3CDTF">2010-09-05T14:23:09Z</dcterms:created>
  <dcterms:modified xsi:type="dcterms:W3CDTF">2023-01-22T13:55:35Z</dcterms:modified>
</cp:coreProperties>
</file>