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5B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8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6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0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2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2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1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8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7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7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6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2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09B4-0594-46D5-AA60-68C684C692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5D6-CAD2-4461-9E86-234D5866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BA8B7-B708-4336-8CE5-7E7951CB6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126" y="2358034"/>
            <a:ext cx="7772400" cy="6241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Глава 8. Кожа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787848-7200-429A-B800-3E4F0914B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326" y="3047936"/>
            <a:ext cx="6858000" cy="16557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§41. Значение кожи и ее 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54029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9310E-3A3F-407D-8D92-A2B40B33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15" y="-146602"/>
            <a:ext cx="7886700" cy="113650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Значение кожи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79962-04A2-49AD-BEAB-C44FEE31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4582"/>
            <a:ext cx="7886700" cy="16033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Кожа – это покров нашего тела. Она прочная, эластичная и защищает внутренние органы от механических повреждений, а также от потери воды. Всю поверхность кожи пронизывают нервные окончания. Благодаря этим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рецепторам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кожи мы чувствуем боль, изменения температуры, прикосновения. Кожа предохраняет организм от перегревания и охлаждения.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04E3C8-66D3-43E1-A543-76F4CA619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40" r="5688" b="2749"/>
          <a:stretch/>
        </p:blipFill>
        <p:spPr>
          <a:xfrm>
            <a:off x="1817615" y="2994869"/>
            <a:ext cx="5749255" cy="31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3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77E6E-4593-4469-9AEE-3FFE43A6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322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Строение кожи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99530-EA84-418B-8E41-C3F352E8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0616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Различают два основных слоя кожи: наружный -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эпидермис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внутренний –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дерму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подкожную жировую клетчатку –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гиподерму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9AA23E-E9C1-4FD1-A949-A036F5452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2" t="1873" r="9358" b="13674"/>
          <a:stretch/>
        </p:blipFill>
        <p:spPr>
          <a:xfrm>
            <a:off x="1610687" y="2646912"/>
            <a:ext cx="6308522" cy="37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ED681-4FE5-48CD-A39E-B1DDA5B0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679"/>
            <a:ext cx="7886700" cy="80094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Строение кожи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ED09D-3C2D-4009-8549-274D944CC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51" y="1048729"/>
            <a:ext cx="7886700" cy="2071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Эпидермис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наружный слой кожи, образован эпителиальной тканью. Поверхность наружного слоя состоит из мертвых клеток. Они защищают кожу от действия твердых частиц, газов, жидкостей. В живых клетках  наружного слоя кожи содержится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пигмент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красящее вещество. Оно определяет цвет кожи и защищает организм от лучей солнца. При увеличении количества этого вещества образуется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загар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4A16A4-0070-410E-B8D9-5DB4211BE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001" y="3627714"/>
            <a:ext cx="3429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B7CB-42EB-4B9C-B715-4360F444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416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Строение кожи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C5BB3-CC2F-4EE8-A016-8782C817B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784166"/>
            <a:ext cx="8699383" cy="32916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Дерма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второй слой кожи, образован соединительной тканью. Здесь находятся сальные и потовые железы, корни волос. 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Потовые железы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выделяют пот. При испарении пота тело охлаждается. Это спасает организм от перегревания.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сальных железах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образуется кожное сало. Оно смазывает волосы и поверхность кожи, придает им мягкость и эластичность.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Волосы и ногти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роговые образования кожи. К корням подходят кровеносные сосуды, нервные окончания и мышечные волокна. Ногти защищают от повреждений кончики пальцев.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0FD082-8C82-42E9-9F8B-26D4A9B28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1" t="3604" r="2706"/>
          <a:stretch/>
        </p:blipFill>
        <p:spPr>
          <a:xfrm>
            <a:off x="2126609" y="3175834"/>
            <a:ext cx="4890781" cy="35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6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D5AF8-180C-41D5-BCC2-F2E8CDB7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7757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Строение кожи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7A0E29-96AF-4109-B8F9-4CFDBFC98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51" y="1339064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Гиподерма – подкожная жировая клетчатка, самый глубокий слой, связывающий кожу с костями и мышцами. Он предохраняет внутренние органы от ушибов, резких толчков. Жировая клетчатка защищает организм от переохлаждения. В ней откладываются запасные питательные вещества – жиры.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Различают жирную, нормальную и сухую кожу.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43BD0E-2E03-4E5E-B4F5-268C3D9B1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7" t="15941" r="31284" b="10512"/>
          <a:stretch/>
        </p:blipFill>
        <p:spPr>
          <a:xfrm>
            <a:off x="2776755" y="3493511"/>
            <a:ext cx="3984771" cy="30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5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300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Глава 8. Кожа</vt:lpstr>
      <vt:lpstr>Значение кожи</vt:lpstr>
      <vt:lpstr>Строение кожи</vt:lpstr>
      <vt:lpstr>Строение кожи</vt:lpstr>
      <vt:lpstr>Строение кожи</vt:lpstr>
      <vt:lpstr>Строение кожи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8. Кожа</dc:title>
  <dc:creator>Григорий Забродин</dc:creator>
  <cp:lastModifiedBy>Григорий Забродин</cp:lastModifiedBy>
  <cp:revision>2</cp:revision>
  <dcterms:created xsi:type="dcterms:W3CDTF">2021-11-11T09:31:36Z</dcterms:created>
  <dcterms:modified xsi:type="dcterms:W3CDTF">2021-11-11T11:42:16Z</dcterms:modified>
</cp:coreProperties>
</file>