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D641-C03C-4C2E-AB72-6C8162ACA18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ED9-17C9-405E-8516-C24903F2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9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D641-C03C-4C2E-AB72-6C8162ACA18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ED9-17C9-405E-8516-C24903F2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7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D641-C03C-4C2E-AB72-6C8162ACA18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ED9-17C9-405E-8516-C24903F2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9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D641-C03C-4C2E-AB72-6C8162ACA18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ED9-17C9-405E-8516-C24903F2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5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D641-C03C-4C2E-AB72-6C8162ACA18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ED9-17C9-405E-8516-C24903F2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6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D641-C03C-4C2E-AB72-6C8162ACA18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ED9-17C9-405E-8516-C24903F2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5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D641-C03C-4C2E-AB72-6C8162ACA18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ED9-17C9-405E-8516-C24903F2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4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D641-C03C-4C2E-AB72-6C8162ACA18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ED9-17C9-405E-8516-C24903F2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2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D641-C03C-4C2E-AB72-6C8162ACA18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ED9-17C9-405E-8516-C24903F2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83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D641-C03C-4C2E-AB72-6C8162ACA18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ED9-17C9-405E-8516-C24903F2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0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D641-C03C-4C2E-AB72-6C8162ACA18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8ED9-17C9-405E-8516-C24903F2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BD641-C03C-4C2E-AB72-6C8162ACA187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28ED9-17C9-405E-8516-C24903F23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9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21E71-5772-48A6-83E4-A9B8FE2E0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65695"/>
            <a:ext cx="7772400" cy="63253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Глава 6. Обмен веществ и энергии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151110-466A-42FE-BA2E-F530652F8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16308"/>
            <a:ext cx="6858000" cy="74345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§37. Нормы питания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73D710-6ED8-4AEF-9289-EF90C8C3B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725" y="4211273"/>
            <a:ext cx="2647884" cy="231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9586B-9B56-4A3B-A5E9-8895C006D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401"/>
            <a:ext cx="7886700" cy="89322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Расход энергии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376689-A43A-4CAC-934C-854AD9D08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18" y="1305508"/>
            <a:ext cx="7886700" cy="22849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Различают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основной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общий обмен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Под основным обменом понимают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энергозатраты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стандартных условиях: у спокойно лежащего человека, утром натощак. 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Общий обмен кроме основного обмена включает еще энергозатраты на все другие виды деятельности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830E9B-53AA-4780-83BE-B8B1ACE82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0" t="1658" r="17166" b="-1"/>
          <a:stretch/>
        </p:blipFill>
        <p:spPr>
          <a:xfrm>
            <a:off x="1291905" y="3888350"/>
            <a:ext cx="2886337" cy="24311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2DF825-447E-42C3-BF03-BB528CEEB8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256"/>
          <a:stretch/>
        </p:blipFill>
        <p:spPr>
          <a:xfrm flipH="1">
            <a:off x="5159229" y="3888350"/>
            <a:ext cx="2886337" cy="243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0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BFA74-9150-4AFE-A01A-6784D4A9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0235"/>
            <a:ext cx="7886700" cy="88483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Расход энергии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C7515C-8E88-4AFE-AF0C-8B5BC3383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62" y="1599122"/>
            <a:ext cx="452219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При основном обмене энергия расходуется следующим образом: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26% - печень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26% - работа расслабленных мышц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18% - мозг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9% - сердце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7% - почки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14% - все остальные органы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DF1085-E6E0-458D-A2C7-A52B7F624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3604395"/>
            <a:ext cx="4113751" cy="31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5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3787B-4996-4B7A-85CC-FE1F444A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6"/>
            <a:ext cx="7886700" cy="118976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Расход энергии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4C01BE-DF7D-4134-9CAA-EEFF9AFFF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50" y="1208016"/>
            <a:ext cx="7886700" cy="19410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Общий обмен во многом зависит от образа жизни человека, его профессии, возраста. Он включает основной обмен и энергию, которую тратит человек на дополнительные нагрузки: переваривание пищи, умственную и физическую работу, профессиональную деятельность. Энергозатраты значительно возрастают при мышечных нагрузках.</a:t>
            </a:r>
          </a:p>
        </p:txBody>
      </p:sp>
      <p:pic>
        <p:nvPicPr>
          <p:cNvPr id="5" name="Рисунок 4" descr="Изображение выглядит как игрушк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F4469CF-6B67-4200-A8AC-D8863193A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21" y="3429000"/>
            <a:ext cx="3937758" cy="31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3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0D86E-B784-411C-8BF2-F7E78B871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457"/>
            <a:ext cx="7886700" cy="90161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Расход энергии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63CFA2-1CC1-47E7-AE3D-CF9C8E056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653" y="1030260"/>
            <a:ext cx="7475115" cy="23269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При составлении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норм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питания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учитывают средние энергозатраты за неделю и разовые нагрузки. 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Чтобы правильно составить рацион, надо знать, сколько килоджоулей было потрачено и сколько пищи необходимо съесть, чтобы компенсировать израсходованную энергию, т.е. надо знать энергозатраты человека и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энергоемкость (калорийность)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пищи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080CE8-B22E-4B77-AE74-7D36D789B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83" y="3573710"/>
            <a:ext cx="2858628" cy="282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9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AD2D7-DA73-4C2B-A316-8486C90D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2180"/>
            <a:ext cx="7886700" cy="76738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Расход энергии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4E77EF-FFAC-4755-83AA-E6ECECA5A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18" y="1288730"/>
            <a:ext cx="7886700" cy="18151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Необходимо следить за правильным соотношением белков, жиров и углеводов в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суточном рационе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учитывать их особенности в пищевых продуктах различного происхождения. </a:t>
            </a:r>
            <a:endParaRPr lang="ru-RU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3B76C7-6B06-4A75-B683-A07CF2CC7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7" t="13739" r="4065" b="6829"/>
          <a:stretch/>
        </p:blipFill>
        <p:spPr>
          <a:xfrm>
            <a:off x="2088858" y="3100752"/>
            <a:ext cx="5295632" cy="34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74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222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Глава 6. Обмен веществ и энергии</vt:lpstr>
      <vt:lpstr>Расход энергии</vt:lpstr>
      <vt:lpstr>Расход энергии</vt:lpstr>
      <vt:lpstr>Расход энергии</vt:lpstr>
      <vt:lpstr>Расход энергии</vt:lpstr>
      <vt:lpstr>Расход энергии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6. Обмен веществ и энергии</dc:title>
  <dc:creator>Бард Янина Валерьевна</dc:creator>
  <cp:lastModifiedBy>Бард Янина Валерьевна</cp:lastModifiedBy>
  <cp:revision>2</cp:revision>
  <dcterms:created xsi:type="dcterms:W3CDTF">2021-11-07T07:43:57Z</dcterms:created>
  <dcterms:modified xsi:type="dcterms:W3CDTF">2021-11-07T10:08:33Z</dcterms:modified>
</cp:coreProperties>
</file>