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D065-01B0-4294-99DB-9F2C07A9DDE3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FF15-F6AA-454B-897D-ED65A22D8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144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D065-01B0-4294-99DB-9F2C07A9DDE3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FF15-F6AA-454B-897D-ED65A22D8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350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D065-01B0-4294-99DB-9F2C07A9DDE3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FF15-F6AA-454B-897D-ED65A22D8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238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D065-01B0-4294-99DB-9F2C07A9DDE3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FF15-F6AA-454B-897D-ED65A22D8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42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D065-01B0-4294-99DB-9F2C07A9DDE3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FF15-F6AA-454B-897D-ED65A22D8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083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D065-01B0-4294-99DB-9F2C07A9DDE3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FF15-F6AA-454B-897D-ED65A22D8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13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D065-01B0-4294-99DB-9F2C07A9DDE3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FF15-F6AA-454B-897D-ED65A22D8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966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D065-01B0-4294-99DB-9F2C07A9DDE3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FF15-F6AA-454B-897D-ED65A22D8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448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D065-01B0-4294-99DB-9F2C07A9DDE3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FF15-F6AA-454B-897D-ED65A22D8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321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D065-01B0-4294-99DB-9F2C07A9DDE3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FF15-F6AA-454B-897D-ED65A22D8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414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D065-01B0-4294-99DB-9F2C07A9DDE3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0FF15-F6AA-454B-897D-ED65A22D8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775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68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6D065-01B0-4294-99DB-9F2C07A9DDE3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0FF15-F6AA-454B-897D-ED65A22D8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864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CC8BB7-0E78-4573-8A10-739B5D40A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801" y="2013357"/>
            <a:ext cx="7772400" cy="531871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Глава 5. Пищеварительная система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E65596-3868-40EF-83EB-76A88758CA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8226" y="2657011"/>
            <a:ext cx="6858000" cy="1655762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§33. Пищеварение в кишечнике. Всасывание питательных веществ.</a:t>
            </a:r>
          </a:p>
        </p:txBody>
      </p:sp>
    </p:spTree>
    <p:extLst>
      <p:ext uri="{BB962C8B-B14F-4D97-AF65-F5344CB8AC3E}">
        <p14:creationId xmlns:p14="http://schemas.microsoft.com/office/powerpoint/2010/main" val="3545737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F7EE53-A1B5-4D5F-9054-F4CAA71F8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4660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Изменение пищи в тонкой кишке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4D4E87-0F05-416E-A8E4-F1FC0DCD7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670" y="1026828"/>
            <a:ext cx="8640660" cy="24021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Тонкая кишка представляет собой тонкую извилистую трубку до 5-6 метров длиной. В её начальный отдел, двенадцатиперстную кишку, поступают сок поджелудочной железы и желчь из печени. Желчь подготавливает жиры к перевариванию.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51A662-2A3F-4CD1-9584-C8FF857C2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692" y="3101829"/>
            <a:ext cx="3226616" cy="322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91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8C0B1-3138-4C09-9C9D-2E4F54110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762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Изменение пищи в тонкой кишке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ECEA78-F0B2-4FDE-86FC-F20C9A100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762" y="1107450"/>
            <a:ext cx="7886700" cy="19880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Поджелудочная железа вырабатывает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поджелудочный сок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который действует на все питательные вещества пищи. В двенадцатиперстной кишке происходит основное переваривание пищи. Полужидкая пищевая масса поступает в следующие отделы тонкой кишки. Здесь она окончательно переваривается под действием ферментов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кишечного сока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5A934E-52B4-4837-A924-3B388ABC7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147" y="3762463"/>
            <a:ext cx="3519706" cy="263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618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1F0C57-A1A6-4BFA-BB85-D2BDCDBD1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2480"/>
            <a:ext cx="7886700" cy="97711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Изменение пищи в тонкой кишке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21123B-CB7A-4064-B8E8-563F59EC6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652" y="1271952"/>
            <a:ext cx="7886700" cy="240242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Все петли тонкой кишки как бы подвешены на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брыжейке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состоящих из двух листков брюшины, между которыми в жировой ткани проходят сосуды и нервы. </a:t>
            </a:r>
          </a:p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Всасывание питательных веществ происходит в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кишечных ворсинках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выростах кишечной стенки.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9DF6E2-90D8-45CA-90EB-2249E979FB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435" b="16561"/>
          <a:stretch/>
        </p:blipFill>
        <p:spPr>
          <a:xfrm>
            <a:off x="2691282" y="3429000"/>
            <a:ext cx="4052403" cy="285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55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F59A50-ED66-4D23-86CE-3946F9B67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195226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Функции печени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F26E66-8AB7-46E1-B581-B2E6FBA14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096" y="1179673"/>
            <a:ext cx="7886700" cy="24779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Печень расположена под диафрагмой в правой части брюшной полости. Кровеносные сосуды, отходящие из желудка и кишечника поступают в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воротную вену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печени могут синтезироваться далеко не все аминокислоты, те, которые не могут, называются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незаменимыми.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Ядовитые соли аммония в печени преобразуются в менее токсичное вещество – мочевину.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B9CEB5-9C05-4EDC-BA1C-3358DC144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364" y="3657600"/>
            <a:ext cx="4779085" cy="269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388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2CE1E9-B9C7-4C5F-8E7B-7FDB15332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4660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Функции печени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1674C9-4AD7-4C1F-AB28-2DF4AA97F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60" y="1060130"/>
            <a:ext cx="8263680" cy="236887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 Огромна роль печени в поддержании постоянства глюкозы в крови. Если воротная вена приносит слишком много глюкозы, то печень задерживает излишки и превращает их в нерастворимое соединение –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гликоген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Воротная вена может приносить различное количество глюкозы, но в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нижней полой вене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куда попадает кровь из печени, оказывается относительно постоянное ее количество.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2B2852-F466-4B60-B5BA-4D9288EC2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287" y="3624798"/>
            <a:ext cx="4544298" cy="281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1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76541D-6780-40ED-9DFE-D7C920329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2143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Значение толстой кишки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D63B1B-D1AB-490F-9446-3CC3D9472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539" y="1204128"/>
            <a:ext cx="7886700" cy="23604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Главная функция толстой кишки заключается в том, чтобы отделить воду от переваренных остатков пищи.</a:t>
            </a:r>
          </a:p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От слепой кишки отходит червеобразный отросток – 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аппендикс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Иногда аппендикс воспаляется, такое заболевание называется 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аппендицитом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15F009-EC43-42CD-ABE8-885359F5CF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608"/>
          <a:stretch/>
        </p:blipFill>
        <p:spPr>
          <a:xfrm>
            <a:off x="2138493" y="3668631"/>
            <a:ext cx="4867013" cy="266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59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</TotalTime>
  <Words>306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Глава 5. Пищеварительная система</vt:lpstr>
      <vt:lpstr>Изменение пищи в тонкой кишке</vt:lpstr>
      <vt:lpstr>Изменение пищи в тонкой кишке</vt:lpstr>
      <vt:lpstr>Изменение пищи в тонкой кишке</vt:lpstr>
      <vt:lpstr>Функции печени</vt:lpstr>
      <vt:lpstr>Функции печени</vt:lpstr>
      <vt:lpstr>Значение толстой кишки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Глава 5. Пищеварительная система</dc:title>
  <dc:creator>Бард Янина Валерьевна</dc:creator>
  <cp:lastModifiedBy>Бард Янина Валерьевна</cp:lastModifiedBy>
  <cp:revision>2</cp:revision>
  <dcterms:created xsi:type="dcterms:W3CDTF">2021-11-05T07:53:09Z</dcterms:created>
  <dcterms:modified xsi:type="dcterms:W3CDTF">2021-11-05T16:10:51Z</dcterms:modified>
</cp:coreProperties>
</file>