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EB33-A3F3-4F6C-99E0-899B86215F6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DF33-0BA2-4AEC-9E5D-215347E5A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2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EB33-A3F3-4F6C-99E0-899B86215F6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DF33-0BA2-4AEC-9E5D-215347E5A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6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EB33-A3F3-4F6C-99E0-899B86215F6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DF33-0BA2-4AEC-9E5D-215347E5A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3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EB33-A3F3-4F6C-99E0-899B86215F6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DF33-0BA2-4AEC-9E5D-215347E5A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7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EB33-A3F3-4F6C-99E0-899B86215F6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DF33-0BA2-4AEC-9E5D-215347E5A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3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EB33-A3F3-4F6C-99E0-899B86215F6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DF33-0BA2-4AEC-9E5D-215347E5A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6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EB33-A3F3-4F6C-99E0-899B86215F6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DF33-0BA2-4AEC-9E5D-215347E5A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3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EB33-A3F3-4F6C-99E0-899B86215F6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DF33-0BA2-4AEC-9E5D-215347E5A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2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EB33-A3F3-4F6C-99E0-899B86215F6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DF33-0BA2-4AEC-9E5D-215347E5A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5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EB33-A3F3-4F6C-99E0-899B86215F6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DF33-0BA2-4AEC-9E5D-215347E5A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5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EB33-A3F3-4F6C-99E0-899B86215F6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DF33-0BA2-4AEC-9E5D-215347E5A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1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7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FEB33-A3F3-4F6C-99E0-899B86215F6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0DF33-0BA2-4AEC-9E5D-215347E5A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A8601-29D7-4F58-BA6D-C0F1430E3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402104"/>
            <a:ext cx="6858000" cy="45235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Глава 5. Пищеварительная система</a:t>
            </a: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C38D32-B320-4A46-8CAA-78495419E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0810" y="3010138"/>
            <a:ext cx="7375358" cy="124182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§32. Пищеварение в ротовой полости и в желудке</a:t>
            </a:r>
          </a:p>
        </p:txBody>
      </p:sp>
    </p:spTree>
    <p:extLst>
      <p:ext uri="{BB962C8B-B14F-4D97-AF65-F5344CB8AC3E}">
        <p14:creationId xmlns:p14="http://schemas.microsoft.com/office/powerpoint/2010/main" val="398065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F1F13-0F33-4C94-A099-6BEFC233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5361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пищи в ротовой полости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7C9E40-603B-4EE6-90BD-F0107EE80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1952"/>
            <a:ext cx="7886700" cy="24611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В ротовой полости при пережевывании зубами измельченная и протертая пища смачивается секретом слюнных желез –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слюной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Уже в ротовой полости под действием фермента слюны –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птиалина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часть нерастворимого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крахмала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превращается в растворимый сахар –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глюкозу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7D9D66-9016-4EF5-83C6-E1979B4668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7" b="97511" l="10000" r="99150">
                        <a14:foregroundMark x1="36400" y1="14489" x2="40650" y2="2133"/>
                        <a14:foregroundMark x1="44500" y1="13244" x2="59350" y2="1867"/>
                        <a14:foregroundMark x1="92900" y1="2756" x2="92050" y2="11467"/>
                        <a14:foregroundMark x1="79100" y1="66933" x2="99150" y2="97511"/>
                        <a14:foregroundMark x1="99150" y1="97511" x2="99150" y2="97511"/>
                      </a14:backgroundRemoval>
                    </a14:imgEffect>
                  </a14:imgLayer>
                </a14:imgProps>
              </a:ext>
            </a:extLst>
          </a:blip>
          <a:srcRect l="19112"/>
          <a:stretch/>
        </p:blipFill>
        <p:spPr>
          <a:xfrm>
            <a:off x="2357306" y="3733101"/>
            <a:ext cx="3976382" cy="27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5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96230-47B4-42FC-B2B0-67EB532F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27" y="-104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Пищеварение в желудке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4A9DDB-1396-4A34-8E90-4A15FB8F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874" y="1297119"/>
            <a:ext cx="7886700" cy="1325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 Желудок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самый широкий участок пищеварительного канала, объем до 3л. Он расположен в левой части брюшной полости.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CA6084-DF95-4EA6-A591-81AC72069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740" y="2698895"/>
            <a:ext cx="2574520" cy="37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F1FA8-ED8E-42A9-90BB-A710CAEE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Пищеварение в желудке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F2777A-B41F-47DA-8259-9CB71C7F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31" y="1213229"/>
            <a:ext cx="7886700" cy="3300048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Клетки внутреннего слоя стенок желудка выделяют желудочный сок, обеспечивающий переваривание пищи. Под действием фермента желудочного сока (пепсина) молекулы белков распадаются на более простые соединения.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Средний слой стенки желудка образован гладкой мышечной тканью.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Наружный слой состоит из брюшины – выростов внутренней стенки брюшной полости, которые охватывают желудок и фиксируют его положение.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40CBC1-10D8-4622-8F22-8F6854D91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5" t="19329" r="1814" b="4955"/>
          <a:stretch/>
        </p:blipFill>
        <p:spPr>
          <a:xfrm>
            <a:off x="2290196" y="3787606"/>
            <a:ext cx="4790112" cy="28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3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143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Глава 5. Пищеварительная система</vt:lpstr>
      <vt:lpstr>Изменение пищи в ротовой полости</vt:lpstr>
      <vt:lpstr>Пищеварение в желудке</vt:lpstr>
      <vt:lpstr>Пищеварение в желудке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5. Пищеварительная система</dc:title>
  <dc:creator>Бард Янина Валерьевна</dc:creator>
  <cp:lastModifiedBy>Бард Янина Валерьевна</cp:lastModifiedBy>
  <cp:revision>3</cp:revision>
  <dcterms:created xsi:type="dcterms:W3CDTF">2021-11-04T08:06:37Z</dcterms:created>
  <dcterms:modified xsi:type="dcterms:W3CDTF">2021-11-12T14:09:05Z</dcterms:modified>
</cp:coreProperties>
</file>