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2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4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4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9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6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8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3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1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69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CE6C-3145-4B00-B7E3-533968C6F38D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3D07-41F1-44EF-AB7D-E25C76A09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20363-9639-4ACE-B055-B4E43D8F5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135" y="2046913"/>
            <a:ext cx="7772400" cy="64931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Глава 5. Пищеварительная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D3019-93BF-4031-AE34-96178D721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279" y="2961942"/>
            <a:ext cx="6858000" cy="55973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§31. Зубы</a:t>
            </a:r>
          </a:p>
        </p:txBody>
      </p:sp>
      <p:pic>
        <p:nvPicPr>
          <p:cNvPr id="5" name="Рисунок 4" descr="Изображение выглядит как внутренний, белы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187C1148-50C0-4364-982C-227F7C14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2" y="4826134"/>
            <a:ext cx="2809089" cy="18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5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8F4773-FBF6-40BE-81E3-AEE9BDE1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08" y="2502165"/>
            <a:ext cx="7676451" cy="17480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Во рту пища обрабатывается зубами. Зубы измельчают и перетирают её до состояния густой кашицы. Хорошо пережеванная пища быстрее переваривается и полнее усваивается организмом.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271295-DB96-4513-95A2-0F2789A82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419">
            <a:off x="6877355" y="4628086"/>
            <a:ext cx="1746527" cy="17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A34EE2-671D-4A92-978A-F7210DD6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7944"/>
            <a:ext cx="7886700" cy="21339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У взрослого человека 32 зуба. 8 передних зубов называют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резцами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За ними находятся 4 заостренных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клыка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Резцами и клыками человек откусывает пищу. Разжевывают, измельчают и перетирают пищу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малыми и большими коренными зубами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(их 20, по 10 на каждой челюсти)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0DA138-41DB-412C-8F6C-5D2A5F1F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2" t="19703" r="14850" b="12038"/>
          <a:stretch/>
        </p:blipFill>
        <p:spPr>
          <a:xfrm>
            <a:off x="2607466" y="3293782"/>
            <a:ext cx="3929067" cy="28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4F559A-D870-400C-950B-B5FA836F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51" y="516942"/>
            <a:ext cx="7886700" cy="2360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Человек рождается без зубов. Первые зубы появляются в 6-9 месяцев. Их называют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выпадающими (молочными)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К 2 годам у ребенка уже 20 зубов. С 6-7 лет начинается замена выпадающих зубов на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постоянные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Процесс смены зубов заканчивается к 12-14 годам. Последними в 21-25 лет появляются задние коренные зубы – «зубы мудрости».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05108-1866-411A-8EF0-5686F9CF5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31" y="2972653"/>
            <a:ext cx="5032477" cy="33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87376-62CE-49CA-BAE5-5BBC6EF2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6033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Строение зубов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0848D-E228-42CE-9477-A32581590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0" y="1062227"/>
            <a:ext cx="7886700" cy="19829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В зубе различают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коронку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шейку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корень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Коронка вещества состоит из вещества дентина и покрыта зубной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эмалью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корень - из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дентина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цемента.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Внутри зуба находится полость, заполненная рыхлой тканью, -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зубная пульпа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C1E2C7-C4C4-41D6-B81A-02EC94D6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627" y="2950269"/>
            <a:ext cx="4311461" cy="36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2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75F12-4097-469D-9753-499D1529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2332"/>
            <a:ext cx="7886700" cy="11952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Уход за зубами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81A11-DD6C-4157-A656-17428920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40" y="1162894"/>
            <a:ext cx="7886700" cy="20417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Чтобы сохранить зубы здоровыми, надо после каждой еды рот прополаскивать, а зубы ежедневно чистить утром и вечером. Чтобы удалить все частицы пищи, застрявшие в зубах, щетку следует вести от десны к краю зуба</a:t>
            </a:r>
            <a:r>
              <a:rPr lang="ru-RU" dirty="0"/>
              <a:t>. 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9D99821-0C56-4759-929B-F32CBDE20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8"/>
          <a:stretch/>
        </p:blipFill>
        <p:spPr>
          <a:xfrm>
            <a:off x="2730617" y="3429000"/>
            <a:ext cx="3124899" cy="28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8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231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Глава 5. Пищеварительная система</vt:lpstr>
      <vt:lpstr>Презентация PowerPoint</vt:lpstr>
      <vt:lpstr>Презентация PowerPoint</vt:lpstr>
      <vt:lpstr>Презентация PowerPoint</vt:lpstr>
      <vt:lpstr>Строение зубов</vt:lpstr>
      <vt:lpstr>Уход за зубами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5. Пищеварительная система</dc:title>
  <dc:creator>Бард Янина Валерьевна</dc:creator>
  <cp:lastModifiedBy>Бард Янина Валерьевна</cp:lastModifiedBy>
  <cp:revision>2</cp:revision>
  <dcterms:created xsi:type="dcterms:W3CDTF">2021-11-03T12:31:09Z</dcterms:created>
  <dcterms:modified xsi:type="dcterms:W3CDTF">2021-11-03T15:01:09Z</dcterms:modified>
</cp:coreProperties>
</file>