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971-AA77-4D5C-8AFA-F3CE93D362CB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089-6F4E-4ECB-9F1E-991BC4B80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0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971-AA77-4D5C-8AFA-F3CE93D362CB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089-6F4E-4ECB-9F1E-991BC4B80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16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971-AA77-4D5C-8AFA-F3CE93D362CB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089-6F4E-4ECB-9F1E-991BC4B80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4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971-AA77-4D5C-8AFA-F3CE93D362CB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089-6F4E-4ECB-9F1E-991BC4B80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5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971-AA77-4D5C-8AFA-F3CE93D362CB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089-6F4E-4ECB-9F1E-991BC4B80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8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971-AA77-4D5C-8AFA-F3CE93D362CB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089-6F4E-4ECB-9F1E-991BC4B80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4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971-AA77-4D5C-8AFA-F3CE93D362CB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089-6F4E-4ECB-9F1E-991BC4B80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1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971-AA77-4D5C-8AFA-F3CE93D362CB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089-6F4E-4ECB-9F1E-991BC4B80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7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971-AA77-4D5C-8AFA-F3CE93D362CB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089-6F4E-4ECB-9F1E-991BC4B80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8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971-AA77-4D5C-8AFA-F3CE93D362CB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089-6F4E-4ECB-9F1E-991BC4B80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1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3971-AA77-4D5C-8AFA-F3CE93D362CB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089-6F4E-4ECB-9F1E-991BC4B80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20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2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3971-AA77-4D5C-8AFA-F3CE93D362CB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2089-6F4E-4ECB-9F1E-991BC4B80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5B11BD-50D2-4966-915A-2A95145CE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406" y="2886029"/>
            <a:ext cx="6858000" cy="83573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§30. Органы пищеварения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602DB-D176-474B-A9A7-9229F3234166}"/>
              </a:ext>
            </a:extLst>
          </p:cNvPr>
          <p:cNvSpPr txBox="1"/>
          <p:nvPr/>
        </p:nvSpPr>
        <p:spPr>
          <a:xfrm>
            <a:off x="2936147" y="2416029"/>
            <a:ext cx="362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Глава 5. Пищеварительная система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A0CDAD-21C5-4FD3-A6ED-AF89A5F50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2234080"/>
            <a:ext cx="7773074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7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0ACE6-3FC8-4832-B5CA-183E1C54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Значение пищеварения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611645-2789-44D4-9D2A-B4C92CCA1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39" y="1414565"/>
            <a:ext cx="8456102" cy="1603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Пищеварение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это процесс превращения питательных веществ в менее сложные по составу, растворимые соединения, которые легко всасываются в кровь и лимфу.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607C15-7689-421F-88E0-75A3ED909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6" r="14914"/>
          <a:stretch/>
        </p:blipFill>
        <p:spPr>
          <a:xfrm>
            <a:off x="2910980" y="3295489"/>
            <a:ext cx="3573711" cy="31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95AC4-95FF-44C1-8A6A-E7065E11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94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Система органов пищеварения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DA3D75-FE99-4B99-8745-7F2527DA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07" y="1145405"/>
            <a:ext cx="7886700" cy="2360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Ротовая полость.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Сначала пища попадает в рот. Рецепторы языка позволяют нам определить вкус пищи. В ротовую полость впадают протоки многочисленных мелких и трех крупных слюнных желез. Слюна смачивает пищу, что облегчает её дальнейшее прохождение, кроме того, в слюне содержатся пищеварительные ферменты и вещества убивающие микробов. В ротовой полости пища измельчается зубами.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E4782E-42A6-4212-90B4-E4A27B1FB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49" y="3477511"/>
            <a:ext cx="4573223" cy="298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0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918CD-E4BF-4476-A30D-B063D65B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Система органов пищеварения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4428FD-8971-48FC-837C-9C45F30FB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92" y="1230007"/>
            <a:ext cx="8649049" cy="2788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Глотка и пищевод.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широко открыть рот и рассмотреть вход в глотку, можно увидеть в верхней части ротовой полости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твердое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 затем и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мягкое нёбо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Сверху у самого входа в глотку свисает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нёбный язычок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По краям, слева и справа, от него находятся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миндалины.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   Положите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руку на горло и сделайте глотательное движение. Вы почувствуете как поднялась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гортань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Вход в нее закрыл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надгортанник.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8C68BB-5CCC-4713-A5B6-2A9D2DC90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28"/>
          <a:stretch/>
        </p:blipFill>
        <p:spPr>
          <a:xfrm>
            <a:off x="2534454" y="3470720"/>
            <a:ext cx="4034126" cy="31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4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1A0ED-F789-453D-94A7-DDF1211C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4660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Система органов пищеварения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66FC62-C799-421E-BAE6-0A88028A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0616"/>
            <a:ext cx="7886700" cy="1739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Желудок.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желудке пища переваривается под действием желудочного сока, а затем в полупереваренном виде поступает в кишечник. Желудок находится под диафрагмой с левой стороны. В верхней части он заполнен воздухом. Воздушная пробка препятствует выходу пищи назад в пищевод.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A87F94-3350-487D-A9B9-8ECAD7C21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84"/>
          <a:stretch/>
        </p:blipFill>
        <p:spPr>
          <a:xfrm>
            <a:off x="2773968" y="3187816"/>
            <a:ext cx="3727499" cy="30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5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69A9A-815A-46A8-87D1-30E6C44A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6100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Система органов пищеварения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85657-C69F-4698-B3D0-9D3E104CA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7575"/>
            <a:ext cx="7886700" cy="2108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 Кишечник.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 желудка пища попадает в тонкую кишку. Начальный отдел ее называют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двенадцатиперстной кишкой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В него впадают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протоки поджелудочной железы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общий желчный проток.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Тонкая кишка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образует несколько петель. Начальный отдел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толстой кишки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слепая кишка с аппендиксом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 Последний отдел –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прямая кишка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D9B4E4-B626-4A4B-BCE2-FEEA37830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27" y="3227662"/>
            <a:ext cx="3286582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7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D70F7-BF84-4E7D-9910-F1C4B673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29" y="0"/>
            <a:ext cx="7886700" cy="111972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Система органов пищеварения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B880CE-3F1C-4512-BEEA-DCDC2B6AF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6" y="1202742"/>
            <a:ext cx="8372212" cy="22262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Пищеварительные железы.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 ним относятся слюнные железы, микроскопические железы желудка и кишечника, поджелудочная железа и печень, выделяющая желчь. Часть выделенной желчи идет прямо в двенадцатиперстную кишку, часть – в желчный пузырь.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74FDE2-E835-47AD-A5DC-448CC78E4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0" t="16413" r="4103" b="2637"/>
          <a:stretch/>
        </p:blipFill>
        <p:spPr>
          <a:xfrm>
            <a:off x="2441195" y="3429000"/>
            <a:ext cx="4412611" cy="289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321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Значение пищеварения</vt:lpstr>
      <vt:lpstr>Система органов пищеварения</vt:lpstr>
      <vt:lpstr>Система органов пищеварения</vt:lpstr>
      <vt:lpstr>Система органов пищеварения</vt:lpstr>
      <vt:lpstr>Система органов пищеварения</vt:lpstr>
      <vt:lpstr>Система органов пищеварения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Бард Янина Валерьевна</dc:creator>
  <cp:lastModifiedBy>Бард Янина Валерьевна</cp:lastModifiedBy>
  <cp:revision>4</cp:revision>
  <dcterms:created xsi:type="dcterms:W3CDTF">2021-11-02T14:40:31Z</dcterms:created>
  <dcterms:modified xsi:type="dcterms:W3CDTF">2021-11-05T07:57:54Z</dcterms:modified>
</cp:coreProperties>
</file>