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BF57D-BC16-4B0F-9A7E-1FEB6880B566}" v="8" dt="2021-10-31T14:20:51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4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3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7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1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2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5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57AA-4F42-43BD-AA67-D2079713AA2F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91FC-6FF3-4344-BEAA-3FDE3AF0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8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CE484-5704-40AA-B9D2-5980BD451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06304"/>
            <a:ext cx="7772400" cy="41442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Глава 4. Дыхательная система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2C38B-6C72-4A78-B8F2-A931B5128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0251"/>
            <a:ext cx="6858000" cy="1655762"/>
          </a:xfrm>
        </p:spPr>
        <p:txBody>
          <a:bodyPr>
            <a:normAutofit/>
          </a:bodyPr>
          <a:lstStyle/>
          <a:p>
            <a:r>
              <a:rPr lang="ru-RU" sz="3600" dirty="0"/>
              <a:t>§26. Регуляция дыхания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EA24F1-0E3E-423E-BBFC-7393C59D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98" y="4389976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4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F1026-1296-4FC3-8E05-70D2572B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11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Рефлекторная регуляция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B8D15-C7CB-4291-B4FA-CF314F71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72" y="1254462"/>
            <a:ext cx="7886700" cy="2133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Дыхательный центр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расположен в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продолговатом мозге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Примерно через каждые 4 секунды к мышцам вдоха идут нервные импульсы, заставляющие поднимать грудную клетку и опускать диафрагму. Так происходит вдох. Выдох же в состоянии покоя самопроизволен.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941E1-27C0-474B-B367-CAF67A83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115" y="3604447"/>
            <a:ext cx="3833769" cy="28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6499C-AEFB-4FE7-9717-3F3F6808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33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Рефлекторная регуляция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DAC78-3647-4D60-9A80-5627F19A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162183"/>
            <a:ext cx="8590326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В регуляции дыхания участвуют также и такие защитные рефлексы, как чихание и кашель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509C72-16B1-4038-80A0-9828891E7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" t="34385" r="2757" b="2781"/>
          <a:stretch/>
        </p:blipFill>
        <p:spPr>
          <a:xfrm>
            <a:off x="1233181" y="2398944"/>
            <a:ext cx="6543413" cy="3296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64467-18A9-4B85-85D1-C145F57A2B19}"/>
              </a:ext>
            </a:extLst>
          </p:cNvPr>
          <p:cNvSpPr txBox="1"/>
          <p:nvPr/>
        </p:nvSpPr>
        <p:spPr>
          <a:xfrm>
            <a:off x="2206304" y="5842724"/>
            <a:ext cx="92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Кашель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B1F1D-8D14-4E8F-A6B6-00269BBF8867}"/>
              </a:ext>
            </a:extLst>
          </p:cNvPr>
          <p:cNvSpPr txBox="1"/>
          <p:nvPr/>
        </p:nvSpPr>
        <p:spPr>
          <a:xfrm>
            <a:off x="5925881" y="58427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Чихание</a:t>
            </a:r>
          </a:p>
        </p:txBody>
      </p:sp>
    </p:spTree>
    <p:extLst>
      <p:ext uri="{BB962C8B-B14F-4D97-AF65-F5344CB8AC3E}">
        <p14:creationId xmlns:p14="http://schemas.microsoft.com/office/powerpoint/2010/main" val="97273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22AD2-F850-4447-8A4E-E0CA206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01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Рефлекторная регуляция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E246B-D571-4E0F-B520-C62ABA37A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9063"/>
            <a:ext cx="7886700" cy="19326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Интенсивность дыхания может меняться и в зависимости от эмоционального состояния человека.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волнении становится прерывистым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гневе – шумное и частое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Приятные эмоции – снижение интенсивности дыхания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A3DE901-ED97-4C3D-9A08-1CEF7E25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67368"/>
            <a:ext cx="3652007" cy="27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BAE7E-7BEA-4B49-BD44-7F2E84E6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07" y="-7165"/>
            <a:ext cx="7886700" cy="11029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Рефлекторная регуляция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B5FFE-962D-4789-AB4D-8F3E3D42E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07" y="1095783"/>
            <a:ext cx="7886700" cy="2737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При входе в холодную воду дыхание останавливается на вдохе. При этом сокращается испарение воды с поверхности легких, а следовательно, и потеря тепла, связанная с парообразованием. Дыхание прекращается лишь на несколько секунд, но за это время организм успевает приспособиться к новым температурным условиям.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6C6288-CDE0-475F-8144-505E7AA9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64" y="4002071"/>
            <a:ext cx="4060272" cy="22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9B579-0950-41FA-9122-AFC250B7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012"/>
            <a:ext cx="7886700" cy="92677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Гуморальная регуляция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88E34A-E5E2-4C7D-B778-99D57A0A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3791"/>
            <a:ext cx="7886700" cy="20133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При мышечной работы усиливаются процессы, а следовательно, выделяется больше углекислого газа. Кровь с избытком углекислого газа доходит до дыхательного центра и его раздражает, возбудимость повышается: человек начинает дышать глубже. Избыток углекислого газа удаляется, а недостаток кислорода восполняется, т.е. происходит гуморальная регуляция дыхания.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0A679C-C7BA-4574-83C4-A06CE519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3" t="2437" r="15875" b="37562"/>
          <a:stretch/>
        </p:blipFill>
        <p:spPr>
          <a:xfrm>
            <a:off x="2894201" y="3552739"/>
            <a:ext cx="3848496" cy="23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29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29BB624C1837B46BEA015951FBDAF8F" ma:contentTypeVersion="7" ma:contentTypeDescription="Создание документа." ma:contentTypeScope="" ma:versionID="28ef0bea9663971e7b94d728df7c62e0">
  <xsd:schema xmlns:xsd="http://www.w3.org/2001/XMLSchema" xmlns:xs="http://www.w3.org/2001/XMLSchema" xmlns:p="http://schemas.microsoft.com/office/2006/metadata/properties" xmlns:ns3="3868e677-5974-48a6-8088-32fbc1f86e08" xmlns:ns4="26eeb073-6f55-432b-aa89-d96671543c00" targetNamespace="http://schemas.microsoft.com/office/2006/metadata/properties" ma:root="true" ma:fieldsID="8009d7b5f19e30a463299c6eeda616a8" ns3:_="" ns4:_="">
    <xsd:import namespace="3868e677-5974-48a6-8088-32fbc1f86e08"/>
    <xsd:import namespace="26eeb073-6f55-432b-aa89-d96671543c0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8e677-5974-48a6-8088-32fbc1f86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eb073-6f55-432b-aa89-d96671543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0D325-4148-428F-A8CB-1BB8494BFEE6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3868e677-5974-48a6-8088-32fbc1f86e08"/>
    <ds:schemaRef ds:uri="http://schemas.microsoft.com/office/2006/documentManagement/types"/>
    <ds:schemaRef ds:uri="26eeb073-6f55-432b-aa89-d96671543c00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B6E3F7-2EF0-4D69-9A74-8FE4D228C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8e677-5974-48a6-8088-32fbc1f86e08"/>
    <ds:schemaRef ds:uri="26eeb073-6f55-432b-aa89-d96671543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8ECCD9-944E-4C9C-9E02-6013C640DC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210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Глава 4. Дыхательная система</vt:lpstr>
      <vt:lpstr>Рефлекторная регуляция</vt:lpstr>
      <vt:lpstr>Рефлекторная регуляция</vt:lpstr>
      <vt:lpstr>Рефлекторная регуляция</vt:lpstr>
      <vt:lpstr>Рефлекторная регуляция</vt:lpstr>
      <vt:lpstr>Гуморальная регуляция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4. Дыхательная система</dc:title>
  <dc:creator>Бард Янина Валерьевна</dc:creator>
  <cp:lastModifiedBy>Бард Янина Валерьевна</cp:lastModifiedBy>
  <cp:revision>2</cp:revision>
  <dcterms:created xsi:type="dcterms:W3CDTF">2021-10-31T12:43:05Z</dcterms:created>
  <dcterms:modified xsi:type="dcterms:W3CDTF">2021-10-31T14:26:14Z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0x010100529BB624C1837B46BEA015951FBDAF8F</vt:lpwstr>
  </property>
</Properties>
</file>