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78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B3351-A8E0-464E-8AF4-DB1010D4D783}" type="datetimeFigureOut">
              <a:rPr lang="ru-RU" smtClean="0"/>
              <a:t>29.10.2021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D9732-83E2-4EFF-96C1-6C4CB76505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0105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B3351-A8E0-464E-8AF4-DB1010D4D783}" type="datetimeFigureOut">
              <a:rPr lang="ru-RU" smtClean="0"/>
              <a:t>29.10.2021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D9732-83E2-4EFF-96C1-6C4CB76505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2139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B3351-A8E0-464E-8AF4-DB1010D4D783}" type="datetimeFigureOut">
              <a:rPr lang="ru-RU" smtClean="0"/>
              <a:t>29.10.2021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D9732-83E2-4EFF-96C1-6C4CB76505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713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B3351-A8E0-464E-8AF4-DB1010D4D783}" type="datetimeFigureOut">
              <a:rPr lang="ru-RU" smtClean="0"/>
              <a:t>29.10.2021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D9732-83E2-4EFF-96C1-6C4CB76505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7590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B3351-A8E0-464E-8AF4-DB1010D4D783}" type="datetimeFigureOut">
              <a:rPr lang="ru-RU" smtClean="0"/>
              <a:t>29.10.2021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D9732-83E2-4EFF-96C1-6C4CB76505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8489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B3351-A8E0-464E-8AF4-DB1010D4D783}" type="datetimeFigureOut">
              <a:rPr lang="ru-RU" smtClean="0"/>
              <a:t>29.10.2021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D9732-83E2-4EFF-96C1-6C4CB76505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706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B3351-A8E0-464E-8AF4-DB1010D4D783}" type="datetimeFigureOut">
              <a:rPr lang="ru-RU" smtClean="0"/>
              <a:t>29.10.2021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D9732-83E2-4EFF-96C1-6C4CB76505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491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B3351-A8E0-464E-8AF4-DB1010D4D783}" type="datetimeFigureOut">
              <a:rPr lang="ru-RU" smtClean="0"/>
              <a:t>29.10.2021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D9732-83E2-4EFF-96C1-6C4CB76505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8343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B3351-A8E0-464E-8AF4-DB1010D4D783}" type="datetimeFigureOut">
              <a:rPr lang="ru-RU" smtClean="0"/>
              <a:t>29.10.2021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D9732-83E2-4EFF-96C1-6C4CB76505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7786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B3351-A8E0-464E-8AF4-DB1010D4D783}" type="datetimeFigureOut">
              <a:rPr lang="ru-RU" smtClean="0"/>
              <a:t>29.10.2021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D9732-83E2-4EFF-96C1-6C4CB76505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989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B3351-A8E0-464E-8AF4-DB1010D4D783}" type="datetimeFigureOut">
              <a:rPr lang="ru-RU" smtClean="0"/>
              <a:t>29.10.2021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D9732-83E2-4EFF-96C1-6C4CB76505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4931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3000">
              <a:schemeClr val="accent1">
                <a:lumMod val="45000"/>
                <a:lumOff val="55000"/>
              </a:schemeClr>
            </a:gs>
            <a:gs pos="91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6B3351-A8E0-464E-8AF4-DB1010D4D783}" type="datetimeFigureOut">
              <a:rPr lang="ru-RU" smtClean="0"/>
              <a:t>29.10.2021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DD9732-83E2-4EFF-96C1-6C4CB76505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5644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3D5227-4BC6-4A47-8746-18D4482143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483403"/>
            <a:ext cx="7772400" cy="741596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Глава 4. Дыхательная система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A502F00-E498-4ADA-9542-30EFB33605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93908" y="2461135"/>
            <a:ext cx="5956183" cy="1655762"/>
          </a:xfrm>
        </p:spPr>
        <p:txBody>
          <a:bodyPr>
            <a:normAutofit/>
          </a:bodyPr>
          <a:lstStyle/>
          <a:p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§23. Значение дыхания. Органы дыхания</a:t>
            </a:r>
          </a:p>
        </p:txBody>
      </p:sp>
      <p:pic>
        <p:nvPicPr>
          <p:cNvPr id="5" name="Рисунок 4" descr="Изображение выглядит как безалкогольный напиток&#10;&#10;Автоматически созданное описание">
            <a:extLst>
              <a:ext uri="{FF2B5EF4-FFF2-40B4-BE49-F238E27FC236}">
                <a16:creationId xmlns:a16="http://schemas.microsoft.com/office/drawing/2014/main" id="{6F77A8F1-6826-40E9-9D5C-CD4BD581EB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5018" y="4280074"/>
            <a:ext cx="2189046" cy="2189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3257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BBD8F6-4068-4BC6-A33A-546F02658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-188546"/>
            <a:ext cx="7886700" cy="1161670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Значение дыхания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B60E328-49F7-484F-992E-E05EA7AB91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973124"/>
            <a:ext cx="7886700" cy="198297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   Органы дыхания обеспечивают газообмен между наружным воздухом и воздухом лёгких (</a:t>
            </a:r>
            <a:r>
              <a:rPr lang="ru-RU" sz="2400" u="sng" dirty="0">
                <a:latin typeface="Arial" panose="020B0604020202020204" pitchFamily="34" charset="0"/>
                <a:cs typeface="Arial" panose="020B0604020202020204" pitchFamily="34" charset="0"/>
              </a:rPr>
              <a:t>лёгочное дыхание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). Кровеносная система доставляет кислород воздуха к тканям и уносит газообразные продукты распада, обеспечивая </a:t>
            </a:r>
            <a:r>
              <a:rPr lang="ru-RU" sz="2400" u="sng" dirty="0">
                <a:latin typeface="Arial" panose="020B0604020202020204" pitchFamily="34" charset="0"/>
                <a:cs typeface="Arial" panose="020B0604020202020204" pitchFamily="34" charset="0"/>
              </a:rPr>
              <a:t>тканевое дыхание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5" name="Рисунок 4" descr="Изображение выглядит как вычерчивание линий&#10;&#10;Автоматически созданное описание">
            <a:extLst>
              <a:ext uri="{FF2B5EF4-FFF2-40B4-BE49-F238E27FC236}">
                <a16:creationId xmlns:a16="http://schemas.microsoft.com/office/drawing/2014/main" id="{C386BC92-4D4E-416E-80FA-C0A42AFE35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1619" y="3053593"/>
            <a:ext cx="3560921" cy="3560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3910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F092A0-A4A4-4F9C-AC89-FDEF53F9B8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927" y="105067"/>
            <a:ext cx="7886700" cy="775777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Органы дыхания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70B7E83-75F7-4107-AC7A-354F102B84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020283"/>
            <a:ext cx="7886700" cy="1580305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К органам дыхания относятся </a:t>
            </a:r>
            <a:r>
              <a:rPr lang="ru-RU" sz="2400" u="sng" dirty="0">
                <a:latin typeface="Arial" panose="020B0604020202020204" pitchFamily="34" charset="0"/>
                <a:cs typeface="Arial" panose="020B0604020202020204" pitchFamily="34" charset="0"/>
              </a:rPr>
              <a:t>дыхательные пути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(носовая и ротовая полости, носоглотка, ротоглотка, гортань, трахея, бронхи) и </a:t>
            </a:r>
            <a:r>
              <a:rPr lang="ru-RU" sz="2400" u="sng" dirty="0">
                <a:latin typeface="Arial" panose="020B0604020202020204" pitchFamily="34" charset="0"/>
                <a:cs typeface="Arial" panose="020B0604020202020204" pitchFamily="34" charset="0"/>
              </a:rPr>
              <a:t>легкие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4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879CFC9-0B96-4AEE-85E1-5702C8CB4A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413" b="1664"/>
          <a:stretch/>
        </p:blipFill>
        <p:spPr>
          <a:xfrm>
            <a:off x="3022832" y="2303799"/>
            <a:ext cx="3361189" cy="4346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8082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47BD6F1F-B8B3-4464-8F6E-4064F9B540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872" y="567276"/>
            <a:ext cx="8163012" cy="181519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   Гортань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. Образована хрящами, которые соединены между собой связками и мышцами. В гортани находятся голосовые связки с голосовой щелью. Участвует в проведении воздуха и голосообразовании.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21E8E29-5215-48C6-9916-8E76FDF06E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174" b="2809"/>
          <a:stretch/>
        </p:blipFill>
        <p:spPr>
          <a:xfrm>
            <a:off x="1650466" y="2382473"/>
            <a:ext cx="5843068" cy="3908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3707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9EBAC15-6D84-4E8B-9C0D-9378D400E2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533721"/>
            <a:ext cx="7886700" cy="160337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b="1" dirty="0"/>
              <a:t>    Трахея</a:t>
            </a:r>
            <a:r>
              <a:rPr lang="ru-RU" sz="2400" dirty="0"/>
              <a:t>. Трубка длиной 10—15см. Её составляют хрящевые полукольца. Мягкая задняя стенка трахеи не препятствует прохождению пищи по пищеводу. Нижняя часть трахеи делится на два главных бронха.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A2B503C-922D-4C27-B4F8-7D72A2188E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016" b="4478"/>
          <a:stretch/>
        </p:blipFill>
        <p:spPr>
          <a:xfrm>
            <a:off x="3204594" y="2206305"/>
            <a:ext cx="3103927" cy="4244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6114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FFFDEF2-6FD1-47BF-AD75-EDC730235B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797" y="2186353"/>
            <a:ext cx="4824194" cy="276315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Бронхи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. Входят в легкие и там ветвятся, образуя бронхиальное дерево. Крупные бронхи разветвляются на меньшие и заканчиваются </a:t>
            </a:r>
            <a:r>
              <a:rPr lang="ru-RU" sz="2400" u="sng" dirty="0">
                <a:latin typeface="Arial" panose="020B0604020202020204" pitchFamily="34" charset="0"/>
                <a:cs typeface="Arial" panose="020B0604020202020204" pitchFamily="34" charset="0"/>
              </a:rPr>
              <a:t>легочными пузырьками — альвеолами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1DEEC93-AE2C-439F-808C-8331942BED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4327" y="844691"/>
            <a:ext cx="3726322" cy="559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02357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82</TotalTime>
  <Words>163</Words>
  <Application>Microsoft Office PowerPoint</Application>
  <PresentationFormat>Экран (4:3)</PresentationFormat>
  <Paragraphs>9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Тема Office</vt:lpstr>
      <vt:lpstr>Глава 4. Дыхательная система</vt:lpstr>
      <vt:lpstr>Значение дыхания</vt:lpstr>
      <vt:lpstr>Органы дыхания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Глава 4. Дыхательная система</dc:title>
  <dc:creator>Бард Янина Валерьевна</dc:creator>
  <cp:lastModifiedBy>Бард Янина Валерьевна</cp:lastModifiedBy>
  <cp:revision>1</cp:revision>
  <dcterms:created xsi:type="dcterms:W3CDTF">2021-10-29T09:38:46Z</dcterms:created>
  <dcterms:modified xsi:type="dcterms:W3CDTF">2021-10-29T11:01:35Z</dcterms:modified>
</cp:coreProperties>
</file>