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328A-534B-4D98-9756-50FA4CC33A21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1B67-1A6F-4466-A1A3-E23B33211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767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328A-534B-4D98-9756-50FA4CC33A21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1B67-1A6F-4466-A1A3-E23B33211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4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328A-534B-4D98-9756-50FA4CC33A21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1B67-1A6F-4466-A1A3-E23B33211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628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328A-534B-4D98-9756-50FA4CC33A21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1B67-1A6F-4466-A1A3-E23B33211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853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328A-534B-4D98-9756-50FA4CC33A21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1B67-1A6F-4466-A1A3-E23B33211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742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328A-534B-4D98-9756-50FA4CC33A21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1B67-1A6F-4466-A1A3-E23B33211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504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328A-534B-4D98-9756-50FA4CC33A21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1B67-1A6F-4466-A1A3-E23B33211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038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328A-534B-4D98-9756-50FA4CC33A21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1B67-1A6F-4466-A1A3-E23B33211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879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328A-534B-4D98-9756-50FA4CC33A21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1B67-1A6F-4466-A1A3-E23B33211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282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328A-534B-4D98-9756-50FA4CC33A21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1B67-1A6F-4466-A1A3-E23B33211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93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328A-534B-4D98-9756-50FA4CC33A21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1B67-1A6F-4466-A1A3-E23B33211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471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3328A-534B-4D98-9756-50FA4CC33A21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F1B67-1A6F-4466-A1A3-E23B33211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94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9C36C-21C3-4751-8BDC-360AA88E7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721" y="1748900"/>
            <a:ext cx="7772400" cy="562577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Глава 3. Кровь. Кровообращение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D0D47A-F32C-4449-8266-C8CA36F1B7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8309" y="2545595"/>
            <a:ext cx="6858000" cy="71251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§14. Внутренняя среда. </a:t>
            </a: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Значение крови и ее состав</a:t>
            </a:r>
          </a:p>
        </p:txBody>
      </p:sp>
      <p:pic>
        <p:nvPicPr>
          <p:cNvPr id="8" name="Рисунок 7" descr="Изображение выглядит как текст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1436D18C-1051-44FB-921D-425FCA8B0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328" y="4407447"/>
            <a:ext cx="2154357" cy="215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03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E7797B-F846-420C-8C0B-F863C7D7D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996" y="0"/>
            <a:ext cx="7886700" cy="75346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Внутренняя среда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81C919-57F6-42EE-9427-6A7ADF37E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13258"/>
            <a:ext cx="7886700" cy="89506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Внутреннюю среду организма составляют кровь, тканевая жидкость и лимфа.</a:t>
            </a:r>
          </a:p>
          <a:p>
            <a:pPr marL="0" indent="0" algn="just">
              <a:buNone/>
            </a:pP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4515AC-6C24-44BE-90CE-230A561D9E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523"/>
          <a:stretch/>
        </p:blipFill>
        <p:spPr>
          <a:xfrm>
            <a:off x="1776370" y="1808323"/>
            <a:ext cx="5529951" cy="38769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722A32-BAA6-41E8-AAEC-63CAFDEB2AAA}"/>
              </a:ext>
            </a:extLst>
          </p:cNvPr>
          <p:cNvSpPr txBox="1"/>
          <p:nvPr/>
        </p:nvSpPr>
        <p:spPr>
          <a:xfrm>
            <a:off x="894980" y="5837016"/>
            <a:ext cx="8049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Жидкости, составляющие внутреннюю среду, обладают постоянным составом - 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гомеостазом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4521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AADDBC4-B7E0-40E2-9964-ED478DD0D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326" y="778060"/>
            <a:ext cx="7886700" cy="18497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Кровь — это красная непрозрачная жидкость, состоящая из 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плазмы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форменных элементов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Различают красные кровяные клетки (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эритроциты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), белые кровяные клетки (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лейкоциты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 и кровяные пластинки (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тромбоциты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E396AA-3665-48C3-AF6A-F3E31B635B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8" t="10389" r="58163" b="11192"/>
          <a:stretch/>
        </p:blipFill>
        <p:spPr>
          <a:xfrm>
            <a:off x="2618913" y="3193738"/>
            <a:ext cx="4065972" cy="294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77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240CA0-6A39-4F38-B72B-96DE3190D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25631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Значение крови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137B2B-96BA-4214-9382-DED972C02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69252"/>
            <a:ext cx="7886700" cy="197578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Плазма крови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Это желтоватая полупрозрачная жидкость, состоящая из воды, минеральных веществ, белков, жиров, углеводов и некоторых других веществ. Основная часть плазмы — вода. В плазме крови имеется белок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фибриноген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который при свертывании крови превращается в нерастворимые нити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фибрина.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44372F-E919-4459-A14B-8F1141299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412" y="3108866"/>
            <a:ext cx="5868139" cy="330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051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56E001-F79D-421C-BEA6-5880CB1A3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996" y="-16753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Кровь и ее состав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ECBDFA-9270-47B2-8194-77D1F8ADE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8" y="1015986"/>
            <a:ext cx="8151367" cy="201840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Тромбоциты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— кровяные пластинки. Они участвуют в свертывании крови. Это очень мелкие образования. Когда кровь из раны вытекает на поверхность кожи, кровяные пластинки склеиваются и разрушаются, а содержащиеся в них ферменты попадают в плазму крови.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CD072D-9011-412A-AAF5-3ECF6EE4F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466" y="3302493"/>
            <a:ext cx="4761067" cy="316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899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D505D1-0886-4389-9932-276B6EE42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9416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Кровь и ее состав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C88759-4108-424E-9E35-FEEB156F3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31396"/>
            <a:ext cx="7886700" cy="200242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Эритроциты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— красные кровяные клетки. Это многочисленные клетки крови, видимые только в микроскоп. Окраска красных кровяных клеток, эритроцитов, зависит от содержащегося в них 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гемоглобина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В отличие от других классов позвоночных животных у млекопитающих (и человека в том числе) эритроциты не имеют ядра.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479107-A7DB-4AB0-A5F2-7BE1AC4F9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311" y="3342131"/>
            <a:ext cx="4152207" cy="311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51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3A3FB2-4954-4124-BBB0-FA175B30D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28294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Кровь и ее состав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7C44C7-705C-4367-99B1-07D8DFE9C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55613"/>
            <a:ext cx="7886700" cy="27286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 Лейкоциты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— белые кровяные клетки. В отличие от красных кровяных клеток они бесцветны. Лейкоциты больше по размерам и имеют ядро. Некоторые белые кровяные клетки способны изменять свою форму и самостоятельно двигаться даже против тока крови. Лейкоциты легко проникают через стенки сосудов в ткани.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3D95D5-4D79-469F-9C2B-797A20E9A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3598230"/>
            <a:ext cx="4381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302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1513F2-34CF-49A6-80E1-C6BFC446D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24743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Кровь и ее состав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A8F2EB-7495-4C1D-BA79-DC0E93B38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15" y="973369"/>
            <a:ext cx="7886700" cy="263096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Способность определенных клеток лейкоцитов захватывать микробы и уничтожать их была открыта И.И. Мечниковым — великим русским ученым, лауреатом Нобелевской премии. Клетки лейкоцитов этого типа И.И. Мечников назвал 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фагоцитами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т. е. пожирателями, а сам процесс уничтожения микробов фагоцитами — 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фагоцитозом.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168383-D288-4E7B-B605-4E3C49739C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9" t="22912" r="50000" b="9515"/>
          <a:stretch/>
        </p:blipFill>
        <p:spPr>
          <a:xfrm>
            <a:off x="5443004" y="3204838"/>
            <a:ext cx="3072346" cy="349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949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071AF5-E79E-496B-87CF-AD0FF346D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30069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Кровь и ее состав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23994F-946D-413F-812B-7D61145E9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959" y="920103"/>
            <a:ext cx="7886700" cy="30038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Наряду с фагоцитами в крови есть лейкоциты, уничтожающие микробов иными способами. Речь идет о л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имфоцитах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Лимфоцит имеет вид шарика, на его поверхности находятся многочисленные ворсинки, похожие на щупальца. С их помощью лимфоцит обследует поверхность других клеток, отыскивая чужеродные соединения —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антигены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100964-7A9B-46C2-B6A0-2495CB520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639" y="3429000"/>
            <a:ext cx="5169417" cy="290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094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</TotalTime>
  <Words>396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Глава 3. Кровь. Кровообращение</vt:lpstr>
      <vt:lpstr>Внутренняя среда</vt:lpstr>
      <vt:lpstr>Презентация PowerPoint</vt:lpstr>
      <vt:lpstr>Значение крови</vt:lpstr>
      <vt:lpstr>Кровь и ее состав</vt:lpstr>
      <vt:lpstr>Кровь и ее состав</vt:lpstr>
      <vt:lpstr>Кровь и ее состав</vt:lpstr>
      <vt:lpstr>Кровь и ее состав</vt:lpstr>
      <vt:lpstr>Кровь и ее состав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Глава 3. Кровь. Кровообращение</dc:title>
  <dc:creator>Григорий Забродин</dc:creator>
  <cp:lastModifiedBy>Григорий Забродин</cp:lastModifiedBy>
  <cp:revision>3</cp:revision>
  <dcterms:created xsi:type="dcterms:W3CDTF">2021-10-20T15:15:26Z</dcterms:created>
  <dcterms:modified xsi:type="dcterms:W3CDTF">2021-10-20T17:18:27Z</dcterms:modified>
</cp:coreProperties>
</file>