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194478-A070-470A-9DF3-011D5C05A5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C5331B7-3FF7-4C2C-876E-7CF9051DD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FFD9D1-6237-4F28-8A5B-87B6E5FDE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862D-7DA7-43DC-BB93-B05C0FDE3FD8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FB4656-9EE8-4B58-92A7-6D47F8260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2F9700-3B9C-479E-A234-EE0205A1D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AD9C-E5A2-4317-8D75-54A0ADA91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309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618517-6CAF-4A35-9C10-6B8A5CC45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3AA9FC2-FD37-4721-B1FA-B5CBA48BC5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1E9043-2BB5-420C-822C-5A00D698D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862D-7DA7-43DC-BB93-B05C0FDE3FD8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1F01CC-8E30-49CC-97E9-E00D2B6BE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65021-4D95-4258-A047-CBC93E66D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AD9C-E5A2-4317-8D75-54A0ADA91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127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2092E5C-BB76-47F8-8AB3-2C1FE73DD9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600CFB1-D76B-4F6B-A4B5-99E93F43E7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3CE58A-4165-4B7C-B453-EEF3DA985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862D-7DA7-43DC-BB93-B05C0FDE3FD8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30A05A-6A3D-4C6A-BC9C-B73D25C43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505B70-ED4D-4E07-AD84-09E83DF82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AD9C-E5A2-4317-8D75-54A0ADA91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490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8A035-A8F4-4EAB-9D6A-98B6E251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73CCC0-0854-42ED-AA62-EFA6528C9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ED0497-BF0D-42BC-A334-0F13E373C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862D-7DA7-43DC-BB93-B05C0FDE3FD8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0F0938-2B01-442A-933F-3DB307A29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3DF70D-90E1-4DBB-A9D5-745779B48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AD9C-E5A2-4317-8D75-54A0ADA91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403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3D725D-9478-424F-97E6-0A139789D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654A60-B77D-46B2-A284-E281EC848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66F6B7-F813-4367-B5C1-07097357D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862D-7DA7-43DC-BB93-B05C0FDE3FD8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53084F-4A46-43C9-BA45-2CC10A993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182784-4465-44F0-9FFC-0E8F67FD0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AD9C-E5A2-4317-8D75-54A0ADA91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12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8E0798-F3E5-4E1E-8DAD-8414006DF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4878DD-A755-46E4-BA48-AAB7C8D899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4E62949-7428-4BF3-A66E-08C74498D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3C57D5-B7F8-41FB-A7A3-44822A0A2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862D-7DA7-43DC-BB93-B05C0FDE3FD8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36C55A-AC3C-419C-802F-5623C7B78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FA0D84-AF39-4698-B5D9-17C8D827E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AD9C-E5A2-4317-8D75-54A0ADA91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932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6E7879-A68C-4AA3-8EF8-DF86385A5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36D000-9426-4109-97FE-2FD6F3D95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F58146-04B6-4FBA-A07D-EE67A6AC6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885162B-B7BF-42A1-A025-58EDD4A898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5D091C-45DD-4E37-A58F-05CB9CA48A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9763604-451C-4F6E-B99B-0F84CD2E7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862D-7DA7-43DC-BB93-B05C0FDE3FD8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C698584-4B7D-49CB-A13A-EF06D8C48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4A59431-59AF-4225-9860-1A036A379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AD9C-E5A2-4317-8D75-54A0ADA91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523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5A1BA8-1206-4FF3-944C-4BFC41AE1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9A13335-C1F1-4913-A248-033788B22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862D-7DA7-43DC-BB93-B05C0FDE3FD8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BC904B-EA73-4DD7-B0B6-D8ADEAACE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107584-9755-45A2-9313-DD952CC57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AD9C-E5A2-4317-8D75-54A0ADA91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676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8F61403-6610-482A-A940-244B391EA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862D-7DA7-43DC-BB93-B05C0FDE3FD8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6FDF99-05A8-40D8-902A-A4BF8AD1C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6ECDAC-B175-4A07-82AE-265D0D874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AD9C-E5A2-4317-8D75-54A0ADA91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357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64E152-653B-40EE-9971-BEC977A15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0065C5-3A1B-46EF-89FE-D50623E88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C68CF1-A6F8-46CD-ACD8-130AC4206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2ECFD5-9411-43DB-AC17-E9F47B32F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862D-7DA7-43DC-BB93-B05C0FDE3FD8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7D82CF-C01B-41B3-B26B-FAF041DA0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76293C-D7AC-4BDD-8FA9-4C81564E7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AD9C-E5A2-4317-8D75-54A0ADA91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73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0C4AFE-8690-471F-AD38-BD063299C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0EE8D06-6DCD-430A-A66F-B5E8B9F7E3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604DE4-2B3D-4E52-AE04-1ECD131247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5AD881-5EA0-45C8-987D-C3C7BC15E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862D-7DA7-43DC-BB93-B05C0FDE3FD8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B670C2-DC1C-4A2F-A129-B3C0CB73A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1C6D50-BC17-4145-9E94-6F8B43206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AD9C-E5A2-4317-8D75-54A0ADA91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961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CD9210-AC51-4A68-8686-A10691A53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BB2716-220D-4462-893A-500ED4187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079727-FE00-4A58-AA72-2D7C2AE45D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B862D-7DA7-43DC-BB93-B05C0FDE3FD8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D1F057-32EE-4DDF-9A9A-12692873B7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DB1072-7348-4BDF-9305-3641563277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EAD9C-E5A2-4317-8D75-54A0ADA91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541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346BC2-00E6-42E0-81A0-68AE62060A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67361"/>
            <a:ext cx="9144000" cy="2387600"/>
          </a:xfrm>
        </p:spPr>
        <p:txBody>
          <a:bodyPr>
            <a:norm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3. Кровь. Кровообращение</a:t>
            </a:r>
            <a:endParaRPr lang="ru-RU" sz="4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E49CA78-C9B8-4B4B-845B-FF0A37B630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54961"/>
            <a:ext cx="9144000" cy="1655762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§19. Регуляция работы сердца и кровеносных сосудов</a:t>
            </a:r>
            <a:endParaRPr lang="ru-RU" dirty="0"/>
          </a:p>
        </p:txBody>
      </p:sp>
      <p:pic>
        <p:nvPicPr>
          <p:cNvPr id="5" name="Рисунок 4" descr="Изображение выглядит как членистоногое, беспозвоночное&#10;&#10;Автоматически созданное описание">
            <a:extLst>
              <a:ext uri="{FF2B5EF4-FFF2-40B4-BE49-F238E27FC236}">
                <a16:creationId xmlns:a16="http://schemas.microsoft.com/office/drawing/2014/main" id="{F6B3AC98-DCDB-455C-BB7B-6BB875F45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435" y="3276100"/>
            <a:ext cx="8764223" cy="3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99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D7C18-4AF1-451E-9738-F3CC6F468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Автоматизм -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1010F9-D90F-4FEA-ADF0-72B49D068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983"/>
            <a:ext cx="10515600" cy="475898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способность органа ритмически возбуждаться без внешних раздражений под влиянием импульсов, возникающих в нем самом.</a:t>
            </a:r>
          </a:p>
          <a:p>
            <a:endParaRPr lang="ru-RU" dirty="0"/>
          </a:p>
          <a:p>
            <a:r>
              <a:rPr lang="ru-RU" dirty="0"/>
              <a:t>Автоматизмом обладает и сердце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6980998-C9F1-4562-BA8D-BCC10A83C1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087" y="1779811"/>
            <a:ext cx="6660874" cy="515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968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A5BA609-22FF-4C4A-A90F-B41B66299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1" y="1391479"/>
            <a:ext cx="11696131" cy="478548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Центральная нервная система не изменяет последовательность сокращений предсердий и желудочков, но она может изменять их ритм.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Когда человек отдыхает, сердце работает медленнее, когда он занят напряженной физической работой, сердце работает сильнее и чаще.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dirty="0"/>
              <a:t>Это происходит потому, что к сердцу подходят два нерва: </a:t>
            </a:r>
            <a:r>
              <a:rPr lang="ru-RU" b="1" dirty="0"/>
              <a:t>симпатический</a:t>
            </a:r>
            <a:r>
              <a:rPr lang="ru-RU" dirty="0"/>
              <a:t> — ускоряющий и </a:t>
            </a:r>
            <a:r>
              <a:rPr lang="ru-RU" b="1" dirty="0"/>
              <a:t>блуждающий</a:t>
            </a:r>
            <a:r>
              <a:rPr lang="ru-RU" dirty="0"/>
              <a:t>, замедляющий сердечную деятельность.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C263F189-5DDA-44D8-8F67-CE19604F77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206" y="3934346"/>
            <a:ext cx="4939743" cy="277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38F2AD-26F7-47BE-9C5C-BB7E6E3EF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Ритм сердца</a:t>
            </a:r>
          </a:p>
        </p:txBody>
      </p:sp>
    </p:spTree>
    <p:extLst>
      <p:ext uri="{BB962C8B-B14F-4D97-AF65-F5344CB8AC3E}">
        <p14:creationId xmlns:p14="http://schemas.microsoft.com/office/powerpoint/2010/main" val="3822265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A733C2-9579-487B-B9A9-D06C3039D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Что регулируют симпатический и блуждающий нервы?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2A7CC8-8F9B-4E40-997A-4D97AC1CE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153939" cy="4351338"/>
          </a:xfrm>
        </p:spPr>
        <p:txBody>
          <a:bodyPr>
            <a:normAutofit/>
          </a:bodyPr>
          <a:lstStyle/>
          <a:p>
            <a:r>
              <a:rPr lang="ru-RU" dirty="0"/>
              <a:t>Симпатический и блуждающий нервы относятся к вегетативной нервной системе.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Они регулируют работу не только сердца, но и кровеносных сосудов.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Так, симпатический нерв не только усиливает деятельность сердца, но и сужает артериальные сосуды, отходящие от сердца. Вследствие этого давление на стенки артериальных сосудов повышается.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EF9E4E9-59F2-44D5-BAEB-BF1F0DEA2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81" b="90000" l="10000" r="90000">
                        <a14:foregroundMark x1="25778" y1="8462" x2="25778" y2="8462"/>
                        <a14:foregroundMark x1="26111" y1="4519" x2="26111" y2="4519"/>
                        <a14:foregroundMark x1="65889" y1="40192" x2="51778" y2="37692"/>
                        <a14:foregroundMark x1="64111" y1="39808" x2="59777" y2="38123"/>
                        <a14:foregroundMark x1="28889" y1="3269" x2="23667" y2="2981"/>
                        <a14:backgroundMark x1="28222" y1="63942" x2="28222" y2="63942"/>
                        <a14:backgroundMark x1="23224" y1="2356" x2="17889" y2="2115"/>
                        <a14:backgroundMark x1="30667" y1="2692" x2="28409" y2="2590"/>
                        <a14:backgroundMark x1="17889" y1="2115" x2="10333" y2="8173"/>
                        <a14:backgroundMark x1="10333" y1="8173" x2="10333" y2="8173"/>
                        <a14:backgroundMark x1="29667" y1="59904" x2="27556" y2="77019"/>
                        <a14:backgroundMark x1="39889" y1="69423" x2="40222" y2="78269"/>
                        <a14:backgroundMark x1="15222" y1="5481" x2="13111" y2="8750"/>
                        <a14:backgroundMark x1="19778" y1="60577" x2="17667" y2="65481"/>
                        <a14:backgroundMark x1="17667" y1="65481" x2="17667" y2="65481"/>
                        <a14:backgroundMark x1="14111" y1="84327" x2="7778" y2="82500"/>
                        <a14:backgroundMark x1="51444" y1="35577" x2="63444" y2="37115"/>
                        <a14:backgroundMark x1="51778" y1="35865" x2="58111" y2="37115"/>
                        <a14:backgroundMark x1="25444" y1="1827" x2="25444" y2="1827"/>
                        <a14:backgroundMark x1="26444" y1="2115" x2="26444" y2="21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86492" y="1584670"/>
            <a:ext cx="3765117" cy="435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367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CB978E-1D74-43E1-ADD7-7FA92EA1E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ru-RU"/>
              <a:t>Гуморальная регуляция работы сердца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B53BE8-D449-431F-87ED-5CA487866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Регуляция работы сердца происходит и гуморально, веществами, которые приносит к органам кровь. </a:t>
            </a:r>
          </a:p>
          <a:p>
            <a:r>
              <a:rPr lang="ru-RU" dirty="0"/>
              <a:t>Одни из них усиливают сердечную деятельность (адреналин, соли кальция), другие ее ослабляют (ацетилхолин, соли калия и др.).</a:t>
            </a:r>
          </a:p>
        </p:txBody>
      </p:sp>
      <p:pic>
        <p:nvPicPr>
          <p:cNvPr id="4104" name="Picture 8">
            <a:extLst>
              <a:ext uri="{FF2B5EF4-FFF2-40B4-BE49-F238E27FC236}">
                <a16:creationId xmlns:a16="http://schemas.microsoft.com/office/drawing/2014/main" id="{9AE44924-5E7A-47FA-B0FF-02590DA7E1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645" y="3678249"/>
            <a:ext cx="5190710" cy="345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9398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199</Words>
  <Application>Microsoft Office PowerPoint</Application>
  <PresentationFormat>Широкоэкранный</PresentationFormat>
  <Paragraphs>17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Wingdings</vt:lpstr>
      <vt:lpstr>Тема Office</vt:lpstr>
      <vt:lpstr>Глава 3. Кровь. Кровообращение</vt:lpstr>
      <vt:lpstr>Автоматизм -</vt:lpstr>
      <vt:lpstr>Ритм сердца</vt:lpstr>
      <vt:lpstr>Что регулируют симпатический и блуждающий нервы?</vt:lpstr>
      <vt:lpstr>Гуморальная регуляция работы сердца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Глава 3. Кровь. Кровообращение</dc:title>
  <dc:creator>Обухова Елена Николаевна</dc:creator>
  <cp:lastModifiedBy>Обухова Елена Николаевна</cp:lastModifiedBy>
  <cp:revision>1</cp:revision>
  <dcterms:created xsi:type="dcterms:W3CDTF">2021-10-27T19:31:42Z</dcterms:created>
  <dcterms:modified xsi:type="dcterms:W3CDTF">2021-10-27T20:12:07Z</dcterms:modified>
</cp:coreProperties>
</file>