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043E4-AA4F-4686-B2FB-ECA68CA21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D21044-3ED6-4415-BF3D-1EE505ABC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A5DAE-9EB3-437C-962E-114D37DB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59016-7675-4A7A-9998-A9BDC2F7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DDA27-6571-400D-BA99-9EBB4865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2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B0B95-F930-4AB1-A951-0D4E1089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3B4CE4-B583-41BD-9D87-B033A209F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10D6E-0A35-4F88-80A2-28AE83B5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48312-5D1B-407A-874E-9F4DFBB7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8D630-3CAE-4742-8928-7B203CA0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1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1E07C4-9304-4A56-88D1-A02E3046B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80DE9-6098-4208-9772-1460C9BDA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19BFA-2990-4A48-9D09-BE7AD5AF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9A330-E4DA-49E8-8C26-3525878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065527-26E6-4941-A93F-9632B64F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9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3DAF-C12F-4F2A-8BC4-4203E421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A24F0-0754-4838-817B-A00E64D1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2AF1F-3436-4D17-9B2A-8348D5A7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A4D6F-C262-49EF-BE37-7023479B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0381F-492A-4D96-BF65-4D0E26DD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1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B1DCC-F37A-4B88-A3DB-A78173B5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9BBF91-9BB6-4F28-B8A5-4BCC5CD2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AAC06-999D-4C27-A168-5576B150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1DC1E7-8CF3-464D-A1E5-2843941A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0BF108-41FA-4B37-9372-DA79A499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20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EE33-D539-4E1A-8096-83EBD8EC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1C9DB-3668-4519-903E-6CC9BB36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1E7B9-88A9-435D-8678-23150DFCB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90C536-3D6B-44B5-A50D-95405B24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60920F-8DD7-44EC-92CD-AB0BE9FD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E162BA-2E43-4A50-B64A-C2B51832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6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68F78-6083-46A1-92D9-31CF9360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DA86D-4CF2-4140-B27E-55481C717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CCF5F-0263-49E7-AC32-0877BE29A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60070B-1A06-420D-9E27-15113F4F3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2E19A7-788C-43D4-ADCC-CB4188127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31945A-F266-41C9-A428-74F999C3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A8C47A-63A1-42AA-BED2-DD9AEF41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70D97B-D6E5-4566-AA48-4F908F6F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E4154-0D8E-4954-B25D-A6D5ACD4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CD78A-884E-47A3-904F-BCE169B4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248C15-80CC-42CE-9F12-FC3B5385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6F6430-1147-4BCB-A358-F32A917F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7314F0-4429-4A23-8930-9FBFCA6D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B8AF28-999E-4E7A-8974-4061ABD9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392698-3CCC-4DAB-8B45-0AB60499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0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C8AF1-FEB0-4B8E-ADAE-78B06D90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BA3F89-D05E-40E0-84B2-24C207AF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55C741-C3B6-425C-848D-2B7882E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DFC6F5-9670-4E80-9234-0ED45C82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7F624A-6A3A-46EA-8B24-A6EF29C6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D61FF-4A76-4FBD-AB87-D6DDEBF1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2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3101E-E35F-4DC8-9B65-D210278B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49A37B-2393-4A2C-8FA0-53E9A3189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58B716-29ED-4053-B4C7-E4BA94287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572752-0EFB-473F-98B2-99B6CB3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BBFE2-BF2D-498A-9D91-18F30963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CBFD5-24F6-4741-BDD7-B6270C36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BCA0F-704D-4DC4-BF61-202C775B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B5163A-5613-4F14-98EC-6714FA8C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A4716-70E5-4BB7-9004-7BA820A07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D210-6F78-4890-9E31-B64C5C72872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C21CD-DECE-4127-A099-B6F303AB2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42CC9-DE25-4308-88E1-06851193D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60C68-D96E-4FDC-9935-42C1D5D3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0CE34-DE6A-4885-8831-3537636C7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Кровь. Кровообращение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DE0512-D039-4636-B25B-3245CB312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§19. Движения крови по сосудам</a:t>
            </a:r>
            <a:endParaRPr lang="ru-RU" dirty="0"/>
          </a:p>
        </p:txBody>
      </p:sp>
      <p:pic>
        <p:nvPicPr>
          <p:cNvPr id="5" name="Рисунок 4" descr="Изображение выглядит как членистоногое, беспозвоночное&#10;&#10;Автоматически созданное описание">
            <a:extLst>
              <a:ext uri="{FF2B5EF4-FFF2-40B4-BE49-F238E27FC236}">
                <a16:creationId xmlns:a16="http://schemas.microsoft.com/office/drawing/2014/main" id="{12C2E634-8942-4D3E-AB6D-AC7B2C7D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92" y="3276100"/>
            <a:ext cx="8764223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7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52F7B-B949-445C-8CD8-C406B473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 движения крови по сосудам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A4B8A-AD86-4C3A-B1D2-0072C7B86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0952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Сердце сокращается и выбрасывает кровь в артерии. В них создается повышенное кровяное давление. При движении крови по сосудам ее давление постепенно уменьшается. В венах, которые впадают в сердце, оно становится наименьшим. </a:t>
            </a:r>
          </a:p>
          <a:p>
            <a:pPr marL="0" indent="0">
              <a:buNone/>
            </a:pPr>
            <a:r>
              <a:rPr lang="ru-RU" b="1" dirty="0"/>
              <a:t>Причина движения крови </a:t>
            </a:r>
            <a:r>
              <a:rPr lang="ru-RU" dirty="0"/>
              <a:t>— разность давлений в сосудах в начале и конце пути.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F870A2-16E3-4BC4-A281-29D58B302C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92" y="2480881"/>
            <a:ext cx="3748152" cy="23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B9A23-BB8A-40D5-8EFD-C1B563D8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Артериальное давление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CD813-0293-4D77-80A7-397D65F82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550504"/>
            <a:ext cx="10977282" cy="5307495"/>
          </a:xfrm>
        </p:spPr>
        <p:txBody>
          <a:bodyPr>
            <a:normAutofit/>
          </a:bodyPr>
          <a:lstStyle/>
          <a:p>
            <a:r>
              <a:rPr lang="ru-RU" sz="2400" dirty="0"/>
              <a:t>Давление, достигшее наибольшей величины, называют верхним или систолическим</a:t>
            </a:r>
          </a:p>
          <a:p>
            <a:r>
              <a:rPr lang="ru-RU" sz="2400" dirty="0"/>
              <a:t>Давление, достигшее минимальной величины, называют нижним или диастолическим</a:t>
            </a:r>
          </a:p>
          <a:p>
            <a:r>
              <a:rPr lang="ru-RU" sz="2400" dirty="0"/>
              <a:t>Повышенное давление ведет к гипертонии, пониженное — к гипотонии</a:t>
            </a:r>
          </a:p>
          <a:p>
            <a:r>
              <a:rPr lang="ru-RU" sz="2400" dirty="0"/>
              <a:t>Если поражены сосуды сердца — происходит инфаркт</a:t>
            </a:r>
          </a:p>
          <a:p>
            <a:r>
              <a:rPr lang="ru-RU" sz="2400" dirty="0"/>
              <a:t>Если поражены сосуды мозга, наступает инсульт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Если давление опускается ниже нормы, кровоснабжение органов затруднено, страдают головной мозг, сердце, почки и другие органы.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Измеряют артериальное давление утром, натощак, так как после еды давление поднимается.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2D42EA-89AD-4380-B371-E96B6BEE7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347" y="2262799"/>
            <a:ext cx="1560135" cy="233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7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5E7FA-25BC-4899-B2AE-B9AE936B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Пульс – </a:t>
            </a:r>
            <a:br>
              <a:rPr lang="ru-RU" dirty="0"/>
            </a:br>
            <a:r>
              <a:rPr lang="ru-RU" sz="2800" dirty="0"/>
              <a:t>ритмичные колебания стенок артерий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66C5A-37AC-42E0-9032-B2519580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местах, где крупные артерии расположены близко к поверхности тела, пульс легко прощупывается (на висках, по бокам шеи, у основания кисти руки). </a:t>
            </a:r>
          </a:p>
          <a:p>
            <a:r>
              <a:rPr lang="ru-RU" dirty="0"/>
              <a:t>Частота пульса (сердечных сокращений) позволяет судить о здоровье человека, о работе его сердца. Обычно пульс взрослого человека в спокойном состоянии равен 70 ударам в минуту. </a:t>
            </a:r>
          </a:p>
          <a:p>
            <a:r>
              <a:rPr lang="ru-RU" dirty="0"/>
              <a:t>Пульс прощупывают на лучевой артерии, а если человек потерял сознание, то на артерии шеи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67ED88-AA08-4D8E-BC59-C967411E9A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04" y="4677086"/>
            <a:ext cx="6543261" cy="204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0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51592-F1AA-42B5-AB54-D56B86FD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Скорость кровотока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26264-8400-4C40-AFBC-744AAA198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Полный кругооборот по двум кругам кровообращения кровь совершает за 20-25 с, если человек находится в покое.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При физической работе это время еще короче. </a:t>
            </a:r>
          </a:p>
          <a:p>
            <a:pPr marL="0" indent="0">
              <a:buNone/>
            </a:pPr>
            <a:r>
              <a:rPr lang="ru-RU" b="1" dirty="0"/>
              <a:t>Однако скорость крови в сосудах неодинакова </a:t>
            </a:r>
          </a:p>
          <a:p>
            <a:r>
              <a:rPr lang="ru-RU" dirty="0"/>
              <a:t>в аорте она достигает 0,5 м /с, </a:t>
            </a:r>
          </a:p>
          <a:p>
            <a:r>
              <a:rPr lang="ru-RU" dirty="0"/>
              <a:t>в полых венах — примерно 0,25 м /с,  </a:t>
            </a:r>
          </a:p>
          <a:p>
            <a:r>
              <a:rPr lang="ru-RU" dirty="0"/>
              <a:t>в капиллярах — всего 0,5 мм/с.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2B6194-58C0-42AD-922A-44E446AC94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74" y="3676374"/>
            <a:ext cx="4409661" cy="29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356EC-4782-4B24-BC15-34C87AFD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Перераспределение крови в организме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54E1BE-4951-425D-B7BF-B462E034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0876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Если орган работает, то кровь к нему притекает усиленно, принося дополнительный кислород и питательные вещества.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то же время приток крови к неработающим органам уменьшается.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Снабжение органов кровью зависит от их деятельности.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7376B68-DCAB-4601-847C-3679EFAF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58" y="1889228"/>
            <a:ext cx="4012924" cy="42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16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334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Глава 3. Кровь. Кровообращение</vt:lpstr>
      <vt:lpstr>Причины движения крови по сосудам</vt:lpstr>
      <vt:lpstr>Артериальное давление</vt:lpstr>
      <vt:lpstr>Пульс –  ритмичные колебания стенок артерий</vt:lpstr>
      <vt:lpstr>Скорость кровотока</vt:lpstr>
      <vt:lpstr>Перераспределение крови в организме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3. Кровь. Кровообращение</dc:title>
  <dc:creator>Обухова Елена Николаевна</dc:creator>
  <cp:lastModifiedBy>Обухова Елена Николаевна</cp:lastModifiedBy>
  <cp:revision>1</cp:revision>
  <dcterms:created xsi:type="dcterms:W3CDTF">2021-10-27T18:23:44Z</dcterms:created>
  <dcterms:modified xsi:type="dcterms:W3CDTF">2021-10-27T19:31:09Z</dcterms:modified>
</cp:coreProperties>
</file>