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2BD-0798-41A3-B1F0-A9F98A6BB304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357-91B8-4FE0-B7C0-DA5373E3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6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2BD-0798-41A3-B1F0-A9F98A6BB304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357-91B8-4FE0-B7C0-DA5373E3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2BD-0798-41A3-B1F0-A9F98A6BB304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357-91B8-4FE0-B7C0-DA5373E3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9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2BD-0798-41A3-B1F0-A9F98A6BB304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357-91B8-4FE0-B7C0-DA5373E3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2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2BD-0798-41A3-B1F0-A9F98A6BB304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357-91B8-4FE0-B7C0-DA5373E3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3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2BD-0798-41A3-B1F0-A9F98A6BB304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357-91B8-4FE0-B7C0-DA5373E3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07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2BD-0798-41A3-B1F0-A9F98A6BB304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357-91B8-4FE0-B7C0-DA5373E3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8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2BD-0798-41A3-B1F0-A9F98A6BB304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357-91B8-4FE0-B7C0-DA5373E3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0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2BD-0798-41A3-B1F0-A9F98A6BB304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357-91B8-4FE0-B7C0-DA5373E3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1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2BD-0798-41A3-B1F0-A9F98A6BB304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357-91B8-4FE0-B7C0-DA5373E3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9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52BD-0798-41A3-B1F0-A9F98A6BB304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9357-91B8-4FE0-B7C0-DA5373E3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9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E52BD-0798-41A3-B1F0-A9F98A6BB304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C9357-91B8-4FE0-B7C0-DA5373E3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25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DFF96-BBE6-4415-8A6B-6B2EF37B5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10539"/>
            <a:ext cx="7772400" cy="438289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Глава 2. Опорно-двигательная система</a:t>
            </a: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2954E3-27B3-4645-A8EC-4589A2CE7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49781"/>
            <a:ext cx="6858000" cy="765776"/>
          </a:xfrm>
        </p:spPr>
        <p:txBody>
          <a:bodyPr>
            <a:normAutofit/>
          </a:bodyPr>
          <a:lstStyle/>
          <a:p>
            <a:r>
              <a:rPr lang="ru-RU" sz="3200" dirty="0"/>
              <a:t>§8. Скелет конечностей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7EDEB9-D742-4CE8-9C82-4FE255A46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421" y="3429000"/>
            <a:ext cx="2694666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2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F605D-337E-4A24-884D-95AE74A73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4090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Скелет верхних конечностей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0B9541-34BE-4535-9F55-5684F66A7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4661"/>
            <a:ext cx="7886700" cy="14431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Кости рук прикреплены к костям туловища при помощи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лопаток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ключиц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Парные лопатки и ключицы образуют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плечевой пояс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9EFB38-7837-4AFE-8845-F2DE2E3A2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"/>
          <a:stretch/>
        </p:blipFill>
        <p:spPr>
          <a:xfrm>
            <a:off x="2521258" y="2908755"/>
            <a:ext cx="4208372" cy="26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876E7-1028-4E6A-83F1-14C9E14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0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Скелет верхних конечностей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1B8561-D93F-4AC9-BC61-BA2A930B9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2214"/>
            <a:ext cx="4333967" cy="5349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Скелет руки состоит из трех отделов: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плеча, предплечья, кисти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Плечо образовано одной длинной плечевой костью.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Две кости —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локтевая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лучевая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— составляют предплечье.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предплечьем соединяется кисть. Мелкие кости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запястья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пясти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образуют широкую ладонь, а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фаланги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— скелет пяти гибких подвижных пальцев.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0184C9-E8AD-4665-8AC1-3260A0042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113" y="1496840"/>
            <a:ext cx="3586255" cy="40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0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B2CE7-5158-46F2-AAE7-E0A8C392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764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Скелет нижних конечностей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E9B03-F4B6-433B-8779-F565F5C00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304" y="1269568"/>
            <a:ext cx="7886700" cy="14558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Кости скелета нижних конечностей — ног— прикреплены к туловищу с помощью двух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тазовых костей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составляющих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тазовый пояс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нижних конечностей.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0FDB4B-F58B-443E-9732-521B367C8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80" t="15709"/>
          <a:stretch/>
        </p:blipFill>
        <p:spPr>
          <a:xfrm>
            <a:off x="2787589" y="3040917"/>
            <a:ext cx="3907829" cy="33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9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42D83-6089-4B23-9089-BF9080D1B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06" y="-2474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Скелет нижних конечностей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29C553-F819-46CD-B8AC-9B709CB5B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51" y="832995"/>
            <a:ext cx="8133610" cy="17982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Скелет ноги также состоит из трех отделов: бедра, голени и стопы.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Бедро образовано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бедренной костью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голени две кости —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большеберцовая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малоберцовая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Стопа состоит из трех частей: предплюсны, плюсны и фаланг пальцев.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86E855-06DD-450A-9B05-A3D7834AE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3" t="11690" r="15914"/>
          <a:stretch/>
        </p:blipFill>
        <p:spPr>
          <a:xfrm>
            <a:off x="566507" y="3913334"/>
            <a:ext cx="2342270" cy="1931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F4DECA-7CC8-43C7-822B-03B036902B15}"/>
              </a:ext>
            </a:extLst>
          </p:cNvPr>
          <p:cNvSpPr txBox="1"/>
          <p:nvPr/>
        </p:nvSpPr>
        <p:spPr>
          <a:xfrm>
            <a:off x="1019039" y="584516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Бедренные кости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F78619-84B7-41C1-AC00-C1B327599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24" r="50950"/>
          <a:stretch/>
        </p:blipFill>
        <p:spPr>
          <a:xfrm>
            <a:off x="3249507" y="2568439"/>
            <a:ext cx="2184760" cy="38176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C58BBF-D743-43A5-98AA-F99213FE38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26" r="11168"/>
          <a:stretch/>
        </p:blipFill>
        <p:spPr>
          <a:xfrm>
            <a:off x="5715233" y="3913335"/>
            <a:ext cx="3250872" cy="1931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10FF15-7E82-46B4-A651-2744E89D3669}"/>
              </a:ext>
            </a:extLst>
          </p:cNvPr>
          <p:cNvSpPr txBox="1"/>
          <p:nvPr/>
        </p:nvSpPr>
        <p:spPr>
          <a:xfrm>
            <a:off x="3607006" y="6386088"/>
            <a:ext cx="146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Кости голени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C3970-6A23-43D2-8C40-62966DBD15ED}"/>
              </a:ext>
            </a:extLst>
          </p:cNvPr>
          <p:cNvSpPr txBox="1"/>
          <p:nvPr/>
        </p:nvSpPr>
        <p:spPr>
          <a:xfrm>
            <a:off x="6661512" y="5845160"/>
            <a:ext cx="13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Кости стопы</a:t>
            </a:r>
          </a:p>
        </p:txBody>
      </p:sp>
    </p:spTree>
    <p:extLst>
      <p:ext uri="{BB962C8B-B14F-4D97-AF65-F5344CB8AC3E}">
        <p14:creationId xmlns:p14="http://schemas.microsoft.com/office/powerpoint/2010/main" val="2674255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166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Глава 2. Опорно-двигательная система</vt:lpstr>
      <vt:lpstr>Скелет верхних конечностей</vt:lpstr>
      <vt:lpstr>Скелет верхних конечностей</vt:lpstr>
      <vt:lpstr>Скелет нижних конечностей</vt:lpstr>
      <vt:lpstr>Скелет нижних конечностей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2. Опорно-двигательная система</dc:title>
  <dc:creator>Григорий Забродин</dc:creator>
  <cp:lastModifiedBy>Григорий Забродин</cp:lastModifiedBy>
  <cp:revision>2</cp:revision>
  <dcterms:created xsi:type="dcterms:W3CDTF">2021-10-11T16:34:28Z</dcterms:created>
  <dcterms:modified xsi:type="dcterms:W3CDTF">2021-10-12T13:51:55Z</dcterms:modified>
</cp:coreProperties>
</file>