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902E-D48A-47CE-8261-546A542E0AB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2F12-6DA5-4B5F-8DE0-1BB4EF308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200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902E-D48A-47CE-8261-546A542E0AB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2F12-6DA5-4B5F-8DE0-1BB4EF308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529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902E-D48A-47CE-8261-546A542E0AB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2F12-6DA5-4B5F-8DE0-1BB4EF308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94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902E-D48A-47CE-8261-546A542E0AB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2F12-6DA5-4B5F-8DE0-1BB4EF308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56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902E-D48A-47CE-8261-546A542E0AB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2F12-6DA5-4B5F-8DE0-1BB4EF308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129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902E-D48A-47CE-8261-546A542E0AB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2F12-6DA5-4B5F-8DE0-1BB4EF308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713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902E-D48A-47CE-8261-546A542E0AB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2F12-6DA5-4B5F-8DE0-1BB4EF308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11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902E-D48A-47CE-8261-546A542E0AB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2F12-6DA5-4B5F-8DE0-1BB4EF308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939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902E-D48A-47CE-8261-546A542E0AB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2F12-6DA5-4B5F-8DE0-1BB4EF308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283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902E-D48A-47CE-8261-546A542E0AB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2F12-6DA5-4B5F-8DE0-1BB4EF308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60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902E-D48A-47CE-8261-546A542E0AB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2F12-6DA5-4B5F-8DE0-1BB4EF308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67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A902E-D48A-47CE-8261-546A542E0AB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62F12-6DA5-4B5F-8DE0-1BB4EF308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86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8DB61-BE73-469F-993E-D587699E4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133" y="1833711"/>
            <a:ext cx="9144000" cy="478005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Глава 2. Опорно-двигательная система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E4D61F-A34D-428C-9081-CA64D8BAF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3" y="2389255"/>
            <a:ext cx="9144000" cy="1655762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§7. Скелет головы и туловища.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0D2992-9D81-4AFA-AC89-AA0CD657E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025" y="3331894"/>
            <a:ext cx="2694666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55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6A1EC-5679-4EFB-A62D-1A7463586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4977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Скелет головы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7B3644-5AAB-4CBF-BFD0-0691F3CF6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258" y="854725"/>
            <a:ext cx="8353889" cy="77876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Под кожей и мышцами головы находится ее скелет —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череп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В скелете головы человека различают два отдела: мозговой и лицевой.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EC2D7F-AF23-428D-9D56-7E5B948A1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52" y="2254929"/>
            <a:ext cx="4130621" cy="34903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DB3EBF5-6AF5-47F0-B6E0-035A1940A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583" y="2254929"/>
            <a:ext cx="4144242" cy="349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09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FBE71-FCAD-4CF7-9D0F-A2884F441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1192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Позвоночник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A58B3-2E48-4583-BD57-7AF4E2723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628" y="1468694"/>
            <a:ext cx="4209680" cy="48059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В позвоночнике выделяют пять отделов: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шейный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грудной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поясничный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крестцовый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копчиковый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001DC7-42E6-49AD-B4DA-2AC980956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896" y="798989"/>
            <a:ext cx="2461435" cy="574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64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2A770-C99A-43B3-AC7C-764BF1EDC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4033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Позвоночник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D8DA74-F7A7-46B6-BFBF-792317EC3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5230"/>
            <a:ext cx="7886700" cy="176983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Каждый позвонок состоит из массивной части -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тела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дуги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 несколькими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отростками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Позвонки располагаются друг над другом так, что их отверстия совпадают, и образуется позвоночный канал, в котором находится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спинной мозг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Между позвонками имеются межпозвоночные хрящевые диски.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0DD98F-BC8B-4383-A2BA-D4F93F592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867"/>
          <a:stretch/>
        </p:blipFill>
        <p:spPr>
          <a:xfrm>
            <a:off x="1979521" y="3097869"/>
            <a:ext cx="5424456" cy="323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70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69A6D-607F-48D1-A1C4-0D19223A5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9651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Грудная клетка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96A54B-38A7-4517-95B1-BBF50F86E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15" y="1035512"/>
            <a:ext cx="7886700" cy="16721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Грудная клетка находится в верхней части туловища. Ее образуют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грудина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(средняя часть передней стенки грудной клетки), 12 пар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ребер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грудной отдел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позвоночника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D464B7-D24E-4CFF-952A-E1E42B413A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25" t="21602" r="2670" b="6165"/>
          <a:stretch/>
        </p:blipFill>
        <p:spPr>
          <a:xfrm>
            <a:off x="2796466" y="2707689"/>
            <a:ext cx="4092607" cy="392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830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127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Глава 2. Опорно-двигательная система</vt:lpstr>
      <vt:lpstr>Скелет головы</vt:lpstr>
      <vt:lpstr>Позвоночник</vt:lpstr>
      <vt:lpstr>Позвоночник</vt:lpstr>
      <vt:lpstr>Грудная клетка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Глава 2. Опорно-двигательная система</dc:title>
  <dc:creator>Григорий Забродин</dc:creator>
  <cp:lastModifiedBy>Григорий Забродин</cp:lastModifiedBy>
  <cp:revision>3</cp:revision>
  <dcterms:created xsi:type="dcterms:W3CDTF">2021-10-10T18:45:34Z</dcterms:created>
  <dcterms:modified xsi:type="dcterms:W3CDTF">2021-10-12T15:06:24Z</dcterms:modified>
</cp:coreProperties>
</file>