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3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9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7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2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5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6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C09D-8C11-45E8-BC62-9540ADBE68F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B233-BC5D-4EF6-AC1D-89C278BB8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94C-7121-4FF1-8041-95338CE03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146" y="1936646"/>
            <a:ext cx="7772400" cy="4116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2. Опорно-двигательная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15A6CA-18C6-43BD-92FC-9643A077C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346" y="2539171"/>
            <a:ext cx="6858000" cy="50832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§11. Работа мышц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6AB13-6954-4231-8B06-CE68D140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12" y="3344739"/>
            <a:ext cx="2054530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0608C0-6483-4A5F-A7A8-67B0F51CF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8" y="502852"/>
            <a:ext cx="7886700" cy="1734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Мышцы противоположного действия называются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антагонистами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мышцы, действующие в одном направлении,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синергистами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Они работают согласованно.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56AC8-9ED0-4E98-9192-D14B2E6E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" t="17475" r="5825" b="18834"/>
          <a:stretch/>
        </p:blipFill>
        <p:spPr>
          <a:xfrm>
            <a:off x="201799" y="2405849"/>
            <a:ext cx="5189663" cy="2730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235F0-7DBF-4DE1-8E12-5614C5F7D226}"/>
              </a:ext>
            </a:extLst>
          </p:cNvPr>
          <p:cNvSpPr txBox="1"/>
          <p:nvPr/>
        </p:nvSpPr>
        <p:spPr>
          <a:xfrm>
            <a:off x="1605119" y="5305343"/>
            <a:ext cx="23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Мышцы - антагонисты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688D2-3492-4E2E-8FAB-1B8A9BBAD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2" t="31489" r="61555" b="6375"/>
          <a:stretch/>
        </p:blipFill>
        <p:spPr>
          <a:xfrm>
            <a:off x="5921406" y="2405850"/>
            <a:ext cx="2700476" cy="2730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03131-7ED4-41CD-9B8A-B72585D7E018}"/>
              </a:ext>
            </a:extLst>
          </p:cNvPr>
          <p:cNvSpPr txBox="1"/>
          <p:nvPr/>
        </p:nvSpPr>
        <p:spPr>
          <a:xfrm>
            <a:off x="6126939" y="5305343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Мышцы - синергисты</a:t>
            </a:r>
          </a:p>
        </p:txBody>
      </p:sp>
    </p:spTree>
    <p:extLst>
      <p:ext uri="{BB962C8B-B14F-4D97-AF65-F5344CB8AC3E}">
        <p14:creationId xmlns:p14="http://schemas.microsoft.com/office/powerpoint/2010/main" val="1804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03914-442A-4D51-9D63-E7CA27F1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9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Утомление мышц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47F85-6B8F-4512-8ED8-0A9200B8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03" y="3093360"/>
            <a:ext cx="7886700" cy="18674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В процессе работы в мышцах накапливаются вредные вещества. Длительная, непрерывная, однообразная работа вызывает утомление мышц. После отдыха утомление проходит, мышцы вновь способны сокращаться и производить работу.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AFAAE-A0B3-48C4-8D02-F3D6DB988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806">
            <a:off x="4823135" y="1357017"/>
            <a:ext cx="4077946" cy="24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1276F-E98C-413B-B862-35A1A54C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130"/>
            <a:ext cx="7886700" cy="62917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Утомление мышц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326CC-7C56-4628-A902-75BC263A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2347"/>
            <a:ext cx="7886700" cy="2622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производительность труда человека зависят от его умения организовывать свое рабочее время. Большая нагрузка на мышцы, частые, суетливые движения быстро приводят к утомлению. При выполнении физической работы необходимо соблюдать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средние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т.е.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оптимальные, ритм и нагрузку.</a:t>
            </a:r>
          </a:p>
        </p:txBody>
      </p:sp>
      <p:pic>
        <p:nvPicPr>
          <p:cNvPr id="5" name="Рисунок 4" descr="Изображение выглядит как осьминог&#10;&#10;Автоматически созданное описание">
            <a:extLst>
              <a:ext uri="{FF2B5EF4-FFF2-40B4-BE49-F238E27FC236}">
                <a16:creationId xmlns:a16="http://schemas.microsoft.com/office/drawing/2014/main" id="{20BE0B04-B89F-4E58-9259-E55C3D60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72" y="4148091"/>
            <a:ext cx="2828278" cy="28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2A1A5-6150-4C73-8E16-1793721A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46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Динамическая и статическая работа мышц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DD76B-B502-4AEF-AD20-D120CCA7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640"/>
            <a:ext cx="7886700" cy="1752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Работа, связанная с перемещением тела или груза в пространстве, называется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динамической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работа, связанная с удержанием определенной позы или груза, —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статической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01C4D46-EC8D-4732-86CD-D90CB7497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7190" b="2996"/>
          <a:stretch/>
        </p:blipFill>
        <p:spPr>
          <a:xfrm>
            <a:off x="1500326" y="3213716"/>
            <a:ext cx="1811046" cy="2814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6F09B-3772-461D-846A-5FC50F008BC4}"/>
              </a:ext>
            </a:extLst>
          </p:cNvPr>
          <p:cNvSpPr txBox="1"/>
          <p:nvPr/>
        </p:nvSpPr>
        <p:spPr>
          <a:xfrm>
            <a:off x="1231617" y="6123541"/>
            <a:ext cx="234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Динамическая работа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2F91D1-2965-48C2-9E82-371ED4DA2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20" b="30097"/>
          <a:stretch/>
        </p:blipFill>
        <p:spPr>
          <a:xfrm>
            <a:off x="4572000" y="3922904"/>
            <a:ext cx="3777519" cy="1491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2174A-0E6C-4FB6-86A9-92F2F7624021}"/>
              </a:ext>
            </a:extLst>
          </p:cNvPr>
          <p:cNvSpPr txBox="1"/>
          <p:nvPr/>
        </p:nvSpPr>
        <p:spPr>
          <a:xfrm>
            <a:off x="5419816" y="5513033"/>
            <a:ext cx="231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601409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159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Глава 2. Опорно-двигательная система</vt:lpstr>
      <vt:lpstr>Презентация PowerPoint</vt:lpstr>
      <vt:lpstr>Утомление мышц</vt:lpstr>
      <vt:lpstr>Утомление мышц</vt:lpstr>
      <vt:lpstr>Динамическая и статическая работа мышц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2. Опорно-двигательная система</dc:title>
  <dc:creator>Григорий Забродин</dc:creator>
  <cp:lastModifiedBy>Григорий Забродин</cp:lastModifiedBy>
  <cp:revision>1</cp:revision>
  <dcterms:created xsi:type="dcterms:W3CDTF">2021-10-20T14:28:40Z</dcterms:created>
  <dcterms:modified xsi:type="dcterms:W3CDTF">2021-10-20T15:13:18Z</dcterms:modified>
</cp:coreProperties>
</file>