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5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9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5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9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5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64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3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5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8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67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DEDF-3A5E-4F72-878B-11707FD5369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C7DB-7E6B-4AA1-9737-996810EE9D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6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E66B-822B-450D-A77E-14C18B91A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54201"/>
            <a:ext cx="7772400" cy="4228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Глава 2. Опорно-двигательная система</a:t>
            </a:r>
            <a:endParaRPr lang="ru-RU" sz="2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814BB7-9FCD-47C0-98AF-75944B250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525" y="2441728"/>
            <a:ext cx="68580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§10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Мышцы</a:t>
            </a:r>
          </a:p>
        </p:txBody>
      </p:sp>
      <p:pic>
        <p:nvPicPr>
          <p:cNvPr id="11" name="Рисунок 10" descr="Изображение выглядит как текст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72EC24F2-CDA0-43BF-B0F0-9FF75BC17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30" y="3573710"/>
            <a:ext cx="2056488" cy="311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1E723-8638-4574-9A62-470A54AE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81" y="-1437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Строение скелетной мышцы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F4D95-84D3-483E-8DA9-F44016DDB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29" y="1120950"/>
            <a:ext cx="7886700" cy="18277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Скелетная мышца состоит из поперечно-полосатых мышечных волокон, собранных в пучки. Мышцы прикрепляются к костям либо непосредственно, либо с помощью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сухожилий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Один конец мышцы,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головка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прикрепляется к одной кости, второй,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хвост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через сустав или суставы — к другой кости так, что при ее сокращении кости приходят в движение.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0CE443-8768-4830-BB59-921AB6840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" t="27400" r="59357" b="33701"/>
          <a:stretch/>
        </p:blipFill>
        <p:spPr>
          <a:xfrm>
            <a:off x="2634142" y="3229761"/>
            <a:ext cx="4335579" cy="33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5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20F5B7-C4DF-4C5C-94F8-326A8A7AB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600832"/>
            <a:ext cx="8086988" cy="21004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Основное свойство мышечной ткани —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сократимость.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этом свойстве основана работа мышц. При сокращении мышцы производят работу по передвижению тела, конечностей или удерживанию груза.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C83F8-421B-474D-B71F-CA598A939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67" y="3085890"/>
            <a:ext cx="7248088" cy="286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0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407D6-B587-450E-9E46-FF0EE66E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4459"/>
            <a:ext cx="7886700" cy="70027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Мышцы головы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83597-668D-402C-8A11-709DC5B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05" y="1154507"/>
            <a:ext cx="7474590" cy="27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К мышцам головы относятся жевательные и мимические мышцы.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Жевательные мышцы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приводят в движение нижнюю челюсть, обеспечивают пережевывание пищи и участвуют в формировании звуков речи.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1B8BD7-8C0D-436A-8399-3EA1BE4B6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6" r="22385"/>
          <a:stretch/>
        </p:blipFill>
        <p:spPr>
          <a:xfrm>
            <a:off x="3094281" y="3196728"/>
            <a:ext cx="3298130" cy="33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8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4EE84-FABA-48B5-9924-9020B25C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717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Мышцы головы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682B4-8385-4F8E-A8AE-FE2B6C7EB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62" y="1153794"/>
            <a:ext cx="7886700" cy="1496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Мимические мышцы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изменяют выражение лица. С помощью этих мышц лицо человека может выражать чувства радости и горя, доброты и гнева, приветливости и недовольства.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BCBE6F-B686-47BA-9AE3-E07EBB1F7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7" t="22349" r="30642" b="5385"/>
          <a:stretch/>
        </p:blipFill>
        <p:spPr>
          <a:xfrm>
            <a:off x="3266389" y="2793534"/>
            <a:ext cx="2745446" cy="361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0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12F18-0701-4104-8525-03D55006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79"/>
            <a:ext cx="7886700" cy="75061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Мышцы туловища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62513-5835-4E29-B05F-86E3CD99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874" y="1162895"/>
            <a:ext cx="7886700" cy="1471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Среди мышц туловища различают мышцы груди, спины и живота, а также дыхательные: наружные и внутренние —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межреберные, диафрагму.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5AD0B1-E56B-483A-AD0E-2F77ED0E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68" y="2644631"/>
            <a:ext cx="3158454" cy="3158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C3DA91-BC16-4ABF-B633-32E2AF606411}"/>
              </a:ext>
            </a:extLst>
          </p:cNvPr>
          <p:cNvSpPr txBox="1"/>
          <p:nvPr/>
        </p:nvSpPr>
        <p:spPr>
          <a:xfrm>
            <a:off x="1445533" y="5931017"/>
            <a:ext cx="245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Межреберные мышцы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1AB0B2-32E9-40D7-BBD9-22F4A99A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352" y="2644631"/>
            <a:ext cx="3108617" cy="3147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78E1A4-39DD-4DF9-93C1-28CD097AD13A}"/>
              </a:ext>
            </a:extLst>
          </p:cNvPr>
          <p:cNvSpPr txBox="1"/>
          <p:nvPr/>
        </p:nvSpPr>
        <p:spPr>
          <a:xfrm>
            <a:off x="5746459" y="5931017"/>
            <a:ext cx="129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Диафрагма</a:t>
            </a:r>
          </a:p>
        </p:txBody>
      </p:sp>
    </p:spTree>
    <p:extLst>
      <p:ext uri="{BB962C8B-B14F-4D97-AF65-F5344CB8AC3E}">
        <p14:creationId xmlns:p14="http://schemas.microsoft.com/office/powerpoint/2010/main" val="102259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190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Глава 2. Опорно-двигательная система</vt:lpstr>
      <vt:lpstr>Строение скелетной мышцы</vt:lpstr>
      <vt:lpstr>Презентация PowerPoint</vt:lpstr>
      <vt:lpstr>Мышцы головы</vt:lpstr>
      <vt:lpstr>Мышцы головы</vt:lpstr>
      <vt:lpstr>Мышцы туловища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2. Опорно-двигательная система</dc:title>
  <dc:creator>Григорий Забродин</dc:creator>
  <cp:lastModifiedBy>Григорий Забродин</cp:lastModifiedBy>
  <cp:revision>4</cp:revision>
  <dcterms:created xsi:type="dcterms:W3CDTF">2021-10-18T17:31:49Z</dcterms:created>
  <dcterms:modified xsi:type="dcterms:W3CDTF">2021-10-20T14:34:46Z</dcterms:modified>
</cp:coreProperties>
</file>