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832C8-DFB5-4311-8C6C-C84F982DF30F}" type="doc">
      <dgm:prSet loTypeId="urn:microsoft.com/office/officeart/2005/8/layout/hProcess11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513D6791-9E27-43F3-B90F-D84E068970B1}">
      <dgm:prSet custT="1"/>
      <dgm:spPr/>
      <dgm:t>
        <a:bodyPr/>
        <a:lstStyle/>
        <a:p>
          <a:r>
            <a:rPr lang="ru-RU" sz="1800" dirty="0"/>
            <a:t>в спинном мозге находятся центры врожденных безусловных рефлексов</a:t>
          </a:r>
        </a:p>
      </dgm:t>
    </dgm:pt>
    <dgm:pt modelId="{6AC08438-A748-4F63-B893-2625CBFCD0C4}" type="parTrans" cxnId="{F999DF5B-1A23-49C6-A7B2-981B39F7783B}">
      <dgm:prSet/>
      <dgm:spPr/>
      <dgm:t>
        <a:bodyPr/>
        <a:lstStyle/>
        <a:p>
          <a:endParaRPr lang="ru-RU"/>
        </a:p>
      </dgm:t>
    </dgm:pt>
    <dgm:pt modelId="{861841E2-611F-42AC-BD39-CE64CF25F844}" type="sibTrans" cxnId="{F999DF5B-1A23-49C6-A7B2-981B39F7783B}">
      <dgm:prSet/>
      <dgm:spPr/>
      <dgm:t>
        <a:bodyPr/>
        <a:lstStyle/>
        <a:p>
          <a:endParaRPr lang="ru-RU"/>
        </a:p>
      </dgm:t>
    </dgm:pt>
    <dgm:pt modelId="{3B6983DA-D6F0-4203-B908-2C1C872ECE87}">
      <dgm:prSet/>
      <dgm:spPr/>
      <dgm:t>
        <a:bodyPr/>
        <a:lstStyle/>
        <a:p>
          <a:r>
            <a:rPr lang="ru-RU" dirty="0"/>
            <a:t>регулирует движения туловища и конечностей, работу внутренних органов: сердца, почек, легких, органов пищеварения и др.</a:t>
          </a:r>
        </a:p>
      </dgm:t>
    </dgm:pt>
    <dgm:pt modelId="{24EF9B2F-51C3-45D2-854A-93F1BF67FFB9}" type="parTrans" cxnId="{91D224B8-8873-4A86-9BE6-7338E26F75CA}">
      <dgm:prSet/>
      <dgm:spPr/>
      <dgm:t>
        <a:bodyPr/>
        <a:lstStyle/>
        <a:p>
          <a:endParaRPr lang="ru-RU"/>
        </a:p>
      </dgm:t>
    </dgm:pt>
    <dgm:pt modelId="{B14F4829-F79A-4EF1-A8B0-142784B834F3}" type="sibTrans" cxnId="{91D224B8-8873-4A86-9BE6-7338E26F75CA}">
      <dgm:prSet/>
      <dgm:spPr/>
      <dgm:t>
        <a:bodyPr/>
        <a:lstStyle/>
        <a:p>
          <a:endParaRPr lang="ru-RU"/>
        </a:p>
      </dgm:t>
    </dgm:pt>
    <dgm:pt modelId="{75DD7639-EDC7-47ED-A436-EC51018A50FD}">
      <dgm:prSet/>
      <dgm:spPr/>
      <dgm:t>
        <a:bodyPr/>
        <a:lstStyle/>
        <a:p>
          <a:r>
            <a:rPr lang="ru-RU" dirty="0"/>
            <a:t>через спинной мозг головной мозг получает информацию о состоянии внешней среды</a:t>
          </a:r>
        </a:p>
      </dgm:t>
    </dgm:pt>
    <dgm:pt modelId="{6AEA3D5A-0D97-4752-BBC2-5F9C41A12566}" type="parTrans" cxnId="{36071AF7-5BA3-4F8C-BC13-BC5F483B3D03}">
      <dgm:prSet/>
      <dgm:spPr/>
      <dgm:t>
        <a:bodyPr/>
        <a:lstStyle/>
        <a:p>
          <a:endParaRPr lang="ru-RU"/>
        </a:p>
      </dgm:t>
    </dgm:pt>
    <dgm:pt modelId="{67DBC1D4-1761-4774-854D-AA417988EA88}" type="sibTrans" cxnId="{36071AF7-5BA3-4F8C-BC13-BC5F483B3D03}">
      <dgm:prSet/>
      <dgm:spPr/>
      <dgm:t>
        <a:bodyPr/>
        <a:lstStyle/>
        <a:p>
          <a:endParaRPr lang="ru-RU"/>
        </a:p>
      </dgm:t>
    </dgm:pt>
    <dgm:pt modelId="{EE9D5441-1204-46B8-AE4F-CD7B584F099A}">
      <dgm:prSet/>
      <dgm:spPr/>
      <dgm:t>
        <a:bodyPr/>
        <a:lstStyle/>
        <a:p>
          <a:r>
            <a:rPr lang="ru-RU" dirty="0"/>
            <a:t>через спинной мозг передаются команды от головного мозга к мышцам, совершающим произвольные действия.</a:t>
          </a:r>
        </a:p>
      </dgm:t>
    </dgm:pt>
    <dgm:pt modelId="{F3EF7DB8-5435-4D48-AF74-E96BD2365147}" type="parTrans" cxnId="{5B57BF7F-26CC-4C2A-83BF-519BD789BCA9}">
      <dgm:prSet/>
      <dgm:spPr/>
      <dgm:t>
        <a:bodyPr/>
        <a:lstStyle/>
        <a:p>
          <a:endParaRPr lang="ru-RU"/>
        </a:p>
      </dgm:t>
    </dgm:pt>
    <dgm:pt modelId="{D939FAAC-E72B-4BAE-8808-E78240814536}" type="sibTrans" cxnId="{5B57BF7F-26CC-4C2A-83BF-519BD789BCA9}">
      <dgm:prSet/>
      <dgm:spPr/>
      <dgm:t>
        <a:bodyPr/>
        <a:lstStyle/>
        <a:p>
          <a:endParaRPr lang="ru-RU"/>
        </a:p>
      </dgm:t>
    </dgm:pt>
    <dgm:pt modelId="{6E73705D-C12A-4D03-B6AB-686640CF1032}" type="pres">
      <dgm:prSet presAssocID="{75E832C8-DFB5-4311-8C6C-C84F982DF30F}" presName="Name0" presStyleCnt="0">
        <dgm:presLayoutVars>
          <dgm:dir/>
          <dgm:resizeHandles val="exact"/>
        </dgm:presLayoutVars>
      </dgm:prSet>
      <dgm:spPr/>
    </dgm:pt>
    <dgm:pt modelId="{857F0701-9E5C-4CFA-BEEF-99C0A3F2A6F5}" type="pres">
      <dgm:prSet presAssocID="{75E832C8-DFB5-4311-8C6C-C84F982DF30F}" presName="arrow" presStyleLbl="bgShp" presStyleIdx="0" presStyleCnt="1"/>
      <dgm:spPr/>
    </dgm:pt>
    <dgm:pt modelId="{890F4B33-2D79-4708-B27E-17633AF154A9}" type="pres">
      <dgm:prSet presAssocID="{75E832C8-DFB5-4311-8C6C-C84F982DF30F}" presName="points" presStyleCnt="0"/>
      <dgm:spPr/>
    </dgm:pt>
    <dgm:pt modelId="{667C364F-9728-4FA2-B69B-52175C8588E1}" type="pres">
      <dgm:prSet presAssocID="{513D6791-9E27-43F3-B90F-D84E068970B1}" presName="compositeA" presStyleCnt="0"/>
      <dgm:spPr/>
    </dgm:pt>
    <dgm:pt modelId="{C129A35A-00C5-4EA4-8DA8-4CC1177E4E5E}" type="pres">
      <dgm:prSet presAssocID="{513D6791-9E27-43F3-B90F-D84E068970B1}" presName="textA" presStyleLbl="revTx" presStyleIdx="0" presStyleCnt="4">
        <dgm:presLayoutVars>
          <dgm:bulletEnabled val="1"/>
        </dgm:presLayoutVars>
      </dgm:prSet>
      <dgm:spPr/>
    </dgm:pt>
    <dgm:pt modelId="{EB9109D3-CCF0-4D49-BBD5-1E29F2F7F9FF}" type="pres">
      <dgm:prSet presAssocID="{513D6791-9E27-43F3-B90F-D84E068970B1}" presName="circleA" presStyleLbl="node1" presStyleIdx="0" presStyleCnt="4"/>
      <dgm:spPr/>
    </dgm:pt>
    <dgm:pt modelId="{21A30CE1-FF20-45CC-86BD-9ED576F44F72}" type="pres">
      <dgm:prSet presAssocID="{513D6791-9E27-43F3-B90F-D84E068970B1}" presName="spaceA" presStyleCnt="0"/>
      <dgm:spPr/>
    </dgm:pt>
    <dgm:pt modelId="{CED09C5B-D7BC-4E5F-9C58-C025FA1E2179}" type="pres">
      <dgm:prSet presAssocID="{861841E2-611F-42AC-BD39-CE64CF25F844}" presName="space" presStyleCnt="0"/>
      <dgm:spPr/>
    </dgm:pt>
    <dgm:pt modelId="{D744C37C-B826-4D23-A4D9-CE460033A01F}" type="pres">
      <dgm:prSet presAssocID="{3B6983DA-D6F0-4203-B908-2C1C872ECE87}" presName="compositeB" presStyleCnt="0"/>
      <dgm:spPr/>
    </dgm:pt>
    <dgm:pt modelId="{4B338664-0981-4907-AD06-76AC2EBEC442}" type="pres">
      <dgm:prSet presAssocID="{3B6983DA-D6F0-4203-B908-2C1C872ECE87}" presName="textB" presStyleLbl="revTx" presStyleIdx="1" presStyleCnt="4">
        <dgm:presLayoutVars>
          <dgm:bulletEnabled val="1"/>
        </dgm:presLayoutVars>
      </dgm:prSet>
      <dgm:spPr/>
    </dgm:pt>
    <dgm:pt modelId="{78668299-DAC0-43BE-AB81-6096CCB70089}" type="pres">
      <dgm:prSet presAssocID="{3B6983DA-D6F0-4203-B908-2C1C872ECE87}" presName="circleB" presStyleLbl="node1" presStyleIdx="1" presStyleCnt="4"/>
      <dgm:spPr/>
    </dgm:pt>
    <dgm:pt modelId="{0D7725B9-BB6D-4929-BAF6-7E29C12F8E23}" type="pres">
      <dgm:prSet presAssocID="{3B6983DA-D6F0-4203-B908-2C1C872ECE87}" presName="spaceB" presStyleCnt="0"/>
      <dgm:spPr/>
    </dgm:pt>
    <dgm:pt modelId="{EEF2C566-3825-4811-BA8F-D37A0DB63A79}" type="pres">
      <dgm:prSet presAssocID="{B14F4829-F79A-4EF1-A8B0-142784B834F3}" presName="space" presStyleCnt="0"/>
      <dgm:spPr/>
    </dgm:pt>
    <dgm:pt modelId="{A4A71604-CEB5-4345-AEC9-7D1351EF1D54}" type="pres">
      <dgm:prSet presAssocID="{75DD7639-EDC7-47ED-A436-EC51018A50FD}" presName="compositeA" presStyleCnt="0"/>
      <dgm:spPr/>
    </dgm:pt>
    <dgm:pt modelId="{B1A5A9C3-C866-4EBE-8D09-3D41B4FBE1F9}" type="pres">
      <dgm:prSet presAssocID="{75DD7639-EDC7-47ED-A436-EC51018A50FD}" presName="textA" presStyleLbl="revTx" presStyleIdx="2" presStyleCnt="4">
        <dgm:presLayoutVars>
          <dgm:bulletEnabled val="1"/>
        </dgm:presLayoutVars>
      </dgm:prSet>
      <dgm:spPr/>
    </dgm:pt>
    <dgm:pt modelId="{2566A9A3-50D8-4E7A-99C4-8FE1F5E7DC21}" type="pres">
      <dgm:prSet presAssocID="{75DD7639-EDC7-47ED-A436-EC51018A50FD}" presName="circleA" presStyleLbl="node1" presStyleIdx="2" presStyleCnt="4"/>
      <dgm:spPr/>
    </dgm:pt>
    <dgm:pt modelId="{F2F2E3C6-1424-4814-A448-4963C1C926DA}" type="pres">
      <dgm:prSet presAssocID="{75DD7639-EDC7-47ED-A436-EC51018A50FD}" presName="spaceA" presStyleCnt="0"/>
      <dgm:spPr/>
    </dgm:pt>
    <dgm:pt modelId="{96A7D628-CA3B-40F4-8A0D-C87D279940AE}" type="pres">
      <dgm:prSet presAssocID="{67DBC1D4-1761-4774-854D-AA417988EA88}" presName="space" presStyleCnt="0"/>
      <dgm:spPr/>
    </dgm:pt>
    <dgm:pt modelId="{228DB825-1571-48C4-960F-6D7E0B7CAD42}" type="pres">
      <dgm:prSet presAssocID="{EE9D5441-1204-46B8-AE4F-CD7B584F099A}" presName="compositeB" presStyleCnt="0"/>
      <dgm:spPr/>
    </dgm:pt>
    <dgm:pt modelId="{8C0A9BF7-F5F4-47D1-851C-F93D79B7CED5}" type="pres">
      <dgm:prSet presAssocID="{EE9D5441-1204-46B8-AE4F-CD7B584F099A}" presName="textB" presStyleLbl="revTx" presStyleIdx="3" presStyleCnt="4">
        <dgm:presLayoutVars>
          <dgm:bulletEnabled val="1"/>
        </dgm:presLayoutVars>
      </dgm:prSet>
      <dgm:spPr/>
    </dgm:pt>
    <dgm:pt modelId="{DFEB4829-6093-40D4-80F2-D7AB6695777C}" type="pres">
      <dgm:prSet presAssocID="{EE9D5441-1204-46B8-AE4F-CD7B584F099A}" presName="circleB" presStyleLbl="node1" presStyleIdx="3" presStyleCnt="4"/>
      <dgm:spPr/>
    </dgm:pt>
    <dgm:pt modelId="{BA0A10B7-A500-4211-8218-B1A2423B84BD}" type="pres">
      <dgm:prSet presAssocID="{EE9D5441-1204-46B8-AE4F-CD7B584F099A}" presName="spaceB" presStyleCnt="0"/>
      <dgm:spPr/>
    </dgm:pt>
  </dgm:ptLst>
  <dgm:cxnLst>
    <dgm:cxn modelId="{1E4B4201-5E03-4888-8DE9-64F2BA860BDC}" type="presOf" srcId="{75E832C8-DFB5-4311-8C6C-C84F982DF30F}" destId="{6E73705D-C12A-4D03-B6AB-686640CF1032}" srcOrd="0" destOrd="0" presId="urn:microsoft.com/office/officeart/2005/8/layout/hProcess11"/>
    <dgm:cxn modelId="{4D99B525-3035-4CCD-8C72-DF9721CF5B02}" type="presOf" srcId="{3B6983DA-D6F0-4203-B908-2C1C872ECE87}" destId="{4B338664-0981-4907-AD06-76AC2EBEC442}" srcOrd="0" destOrd="0" presId="urn:microsoft.com/office/officeart/2005/8/layout/hProcess11"/>
    <dgm:cxn modelId="{C222ED32-19B9-4BD2-BE72-E6416C8D88A6}" type="presOf" srcId="{513D6791-9E27-43F3-B90F-D84E068970B1}" destId="{C129A35A-00C5-4EA4-8DA8-4CC1177E4E5E}" srcOrd="0" destOrd="0" presId="urn:microsoft.com/office/officeart/2005/8/layout/hProcess11"/>
    <dgm:cxn modelId="{F999DF5B-1A23-49C6-A7B2-981B39F7783B}" srcId="{75E832C8-DFB5-4311-8C6C-C84F982DF30F}" destId="{513D6791-9E27-43F3-B90F-D84E068970B1}" srcOrd="0" destOrd="0" parTransId="{6AC08438-A748-4F63-B893-2625CBFCD0C4}" sibTransId="{861841E2-611F-42AC-BD39-CE64CF25F844}"/>
    <dgm:cxn modelId="{B69C5164-D63C-4BDF-B09D-0B0E08990DF8}" type="presOf" srcId="{75DD7639-EDC7-47ED-A436-EC51018A50FD}" destId="{B1A5A9C3-C866-4EBE-8D09-3D41B4FBE1F9}" srcOrd="0" destOrd="0" presId="urn:microsoft.com/office/officeart/2005/8/layout/hProcess11"/>
    <dgm:cxn modelId="{5B57BF7F-26CC-4C2A-83BF-519BD789BCA9}" srcId="{75E832C8-DFB5-4311-8C6C-C84F982DF30F}" destId="{EE9D5441-1204-46B8-AE4F-CD7B584F099A}" srcOrd="3" destOrd="0" parTransId="{F3EF7DB8-5435-4D48-AF74-E96BD2365147}" sibTransId="{D939FAAC-E72B-4BAE-8808-E78240814536}"/>
    <dgm:cxn modelId="{91D224B8-8873-4A86-9BE6-7338E26F75CA}" srcId="{75E832C8-DFB5-4311-8C6C-C84F982DF30F}" destId="{3B6983DA-D6F0-4203-B908-2C1C872ECE87}" srcOrd="1" destOrd="0" parTransId="{24EF9B2F-51C3-45D2-854A-93F1BF67FFB9}" sibTransId="{B14F4829-F79A-4EF1-A8B0-142784B834F3}"/>
    <dgm:cxn modelId="{04DAEDC8-0D04-486E-9CA4-CEABAD2368D5}" type="presOf" srcId="{EE9D5441-1204-46B8-AE4F-CD7B584F099A}" destId="{8C0A9BF7-F5F4-47D1-851C-F93D79B7CED5}" srcOrd="0" destOrd="0" presId="urn:microsoft.com/office/officeart/2005/8/layout/hProcess11"/>
    <dgm:cxn modelId="{36071AF7-5BA3-4F8C-BC13-BC5F483B3D03}" srcId="{75E832C8-DFB5-4311-8C6C-C84F982DF30F}" destId="{75DD7639-EDC7-47ED-A436-EC51018A50FD}" srcOrd="2" destOrd="0" parTransId="{6AEA3D5A-0D97-4752-BBC2-5F9C41A12566}" sibTransId="{67DBC1D4-1761-4774-854D-AA417988EA88}"/>
    <dgm:cxn modelId="{5B8E1ECE-469E-4DB8-A3EB-614CDA4B6F4F}" type="presParOf" srcId="{6E73705D-C12A-4D03-B6AB-686640CF1032}" destId="{857F0701-9E5C-4CFA-BEEF-99C0A3F2A6F5}" srcOrd="0" destOrd="0" presId="urn:microsoft.com/office/officeart/2005/8/layout/hProcess11"/>
    <dgm:cxn modelId="{E8188838-5C1D-4E63-8C34-59CECB1151C9}" type="presParOf" srcId="{6E73705D-C12A-4D03-B6AB-686640CF1032}" destId="{890F4B33-2D79-4708-B27E-17633AF154A9}" srcOrd="1" destOrd="0" presId="urn:microsoft.com/office/officeart/2005/8/layout/hProcess11"/>
    <dgm:cxn modelId="{24692734-E880-42B4-BC59-A2570CEC6E24}" type="presParOf" srcId="{890F4B33-2D79-4708-B27E-17633AF154A9}" destId="{667C364F-9728-4FA2-B69B-52175C8588E1}" srcOrd="0" destOrd="0" presId="urn:microsoft.com/office/officeart/2005/8/layout/hProcess11"/>
    <dgm:cxn modelId="{9372C6E2-2E17-4EEC-968C-A63EAED64A68}" type="presParOf" srcId="{667C364F-9728-4FA2-B69B-52175C8588E1}" destId="{C129A35A-00C5-4EA4-8DA8-4CC1177E4E5E}" srcOrd="0" destOrd="0" presId="urn:microsoft.com/office/officeart/2005/8/layout/hProcess11"/>
    <dgm:cxn modelId="{512E2F67-918B-46FD-A238-E6CE95347A30}" type="presParOf" srcId="{667C364F-9728-4FA2-B69B-52175C8588E1}" destId="{EB9109D3-CCF0-4D49-BBD5-1E29F2F7F9FF}" srcOrd="1" destOrd="0" presId="urn:microsoft.com/office/officeart/2005/8/layout/hProcess11"/>
    <dgm:cxn modelId="{6C7E77AD-6726-4D1C-BC39-B2370D373750}" type="presParOf" srcId="{667C364F-9728-4FA2-B69B-52175C8588E1}" destId="{21A30CE1-FF20-45CC-86BD-9ED576F44F72}" srcOrd="2" destOrd="0" presId="urn:microsoft.com/office/officeart/2005/8/layout/hProcess11"/>
    <dgm:cxn modelId="{91149D3B-6B7C-4BBA-80B4-9257BA5D0EA6}" type="presParOf" srcId="{890F4B33-2D79-4708-B27E-17633AF154A9}" destId="{CED09C5B-D7BC-4E5F-9C58-C025FA1E2179}" srcOrd="1" destOrd="0" presId="urn:microsoft.com/office/officeart/2005/8/layout/hProcess11"/>
    <dgm:cxn modelId="{6A2C6919-7F92-4982-8F4D-45B914CBCA5A}" type="presParOf" srcId="{890F4B33-2D79-4708-B27E-17633AF154A9}" destId="{D744C37C-B826-4D23-A4D9-CE460033A01F}" srcOrd="2" destOrd="0" presId="urn:microsoft.com/office/officeart/2005/8/layout/hProcess11"/>
    <dgm:cxn modelId="{C53A9CF3-4E28-4482-BA09-427BE571396E}" type="presParOf" srcId="{D744C37C-B826-4D23-A4D9-CE460033A01F}" destId="{4B338664-0981-4907-AD06-76AC2EBEC442}" srcOrd="0" destOrd="0" presId="urn:microsoft.com/office/officeart/2005/8/layout/hProcess11"/>
    <dgm:cxn modelId="{1F4A3173-DDCD-4B6C-86DE-04B8F2BEF161}" type="presParOf" srcId="{D744C37C-B826-4D23-A4D9-CE460033A01F}" destId="{78668299-DAC0-43BE-AB81-6096CCB70089}" srcOrd="1" destOrd="0" presId="urn:microsoft.com/office/officeart/2005/8/layout/hProcess11"/>
    <dgm:cxn modelId="{7D8AB2A5-2042-47A6-8B37-E53BF267ADD8}" type="presParOf" srcId="{D744C37C-B826-4D23-A4D9-CE460033A01F}" destId="{0D7725B9-BB6D-4929-BAF6-7E29C12F8E23}" srcOrd="2" destOrd="0" presId="urn:microsoft.com/office/officeart/2005/8/layout/hProcess11"/>
    <dgm:cxn modelId="{F9C947B1-E61E-4CA6-9C64-25EFE14921C3}" type="presParOf" srcId="{890F4B33-2D79-4708-B27E-17633AF154A9}" destId="{EEF2C566-3825-4811-BA8F-D37A0DB63A79}" srcOrd="3" destOrd="0" presId="urn:microsoft.com/office/officeart/2005/8/layout/hProcess11"/>
    <dgm:cxn modelId="{48D5544F-AC56-41B1-B1B6-09A6EC2A432F}" type="presParOf" srcId="{890F4B33-2D79-4708-B27E-17633AF154A9}" destId="{A4A71604-CEB5-4345-AEC9-7D1351EF1D54}" srcOrd="4" destOrd="0" presId="urn:microsoft.com/office/officeart/2005/8/layout/hProcess11"/>
    <dgm:cxn modelId="{DB785EDF-5A60-4EA0-892C-46CC1C045A52}" type="presParOf" srcId="{A4A71604-CEB5-4345-AEC9-7D1351EF1D54}" destId="{B1A5A9C3-C866-4EBE-8D09-3D41B4FBE1F9}" srcOrd="0" destOrd="0" presId="urn:microsoft.com/office/officeart/2005/8/layout/hProcess11"/>
    <dgm:cxn modelId="{4D4FA62C-3465-4F8F-8FDE-F6F3F92C35E5}" type="presParOf" srcId="{A4A71604-CEB5-4345-AEC9-7D1351EF1D54}" destId="{2566A9A3-50D8-4E7A-99C4-8FE1F5E7DC21}" srcOrd="1" destOrd="0" presId="urn:microsoft.com/office/officeart/2005/8/layout/hProcess11"/>
    <dgm:cxn modelId="{324A3A33-86EB-4332-97EA-776AF2AB1AB7}" type="presParOf" srcId="{A4A71604-CEB5-4345-AEC9-7D1351EF1D54}" destId="{F2F2E3C6-1424-4814-A448-4963C1C926DA}" srcOrd="2" destOrd="0" presId="urn:microsoft.com/office/officeart/2005/8/layout/hProcess11"/>
    <dgm:cxn modelId="{6C4F79AA-04A8-459C-8E7D-461CFA11ECEA}" type="presParOf" srcId="{890F4B33-2D79-4708-B27E-17633AF154A9}" destId="{96A7D628-CA3B-40F4-8A0D-C87D279940AE}" srcOrd="5" destOrd="0" presId="urn:microsoft.com/office/officeart/2005/8/layout/hProcess11"/>
    <dgm:cxn modelId="{CBED7AAB-C487-4897-96EC-69D5E6B453A4}" type="presParOf" srcId="{890F4B33-2D79-4708-B27E-17633AF154A9}" destId="{228DB825-1571-48C4-960F-6D7E0B7CAD42}" srcOrd="6" destOrd="0" presId="urn:microsoft.com/office/officeart/2005/8/layout/hProcess11"/>
    <dgm:cxn modelId="{00C3A8C2-1AE0-4D21-9165-E37618FCC373}" type="presParOf" srcId="{228DB825-1571-48C4-960F-6D7E0B7CAD42}" destId="{8C0A9BF7-F5F4-47D1-851C-F93D79B7CED5}" srcOrd="0" destOrd="0" presId="urn:microsoft.com/office/officeart/2005/8/layout/hProcess11"/>
    <dgm:cxn modelId="{1CFEC9CC-5E01-4EB0-B6B8-89C0C8867580}" type="presParOf" srcId="{228DB825-1571-48C4-960F-6D7E0B7CAD42}" destId="{DFEB4829-6093-40D4-80F2-D7AB6695777C}" srcOrd="1" destOrd="0" presId="urn:microsoft.com/office/officeart/2005/8/layout/hProcess11"/>
    <dgm:cxn modelId="{900C08AA-655E-472D-8F50-FADF277FAB46}" type="presParOf" srcId="{228DB825-1571-48C4-960F-6D7E0B7CAD42}" destId="{BA0A10B7-A500-4211-8218-B1A2423B84B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0701-9E5C-4CFA-BEEF-99C0A3F2A6F5}">
      <dsp:nvSpPr>
        <dsp:cNvPr id="0" name=""/>
        <dsp:cNvSpPr/>
      </dsp:nvSpPr>
      <dsp:spPr>
        <a:xfrm>
          <a:off x="0" y="1526443"/>
          <a:ext cx="11595651" cy="2035258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29A35A-00C5-4EA4-8DA8-4CC1177E4E5E}">
      <dsp:nvSpPr>
        <dsp:cNvPr id="0" name=""/>
        <dsp:cNvSpPr/>
      </dsp:nvSpPr>
      <dsp:spPr>
        <a:xfrm>
          <a:off x="5223" y="0"/>
          <a:ext cx="2512202" cy="203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спинном мозге находятся центры врожденных безусловных рефлексов</a:t>
          </a:r>
        </a:p>
      </dsp:txBody>
      <dsp:txXfrm>
        <a:off x="5223" y="0"/>
        <a:ext cx="2512202" cy="2035258"/>
      </dsp:txXfrm>
    </dsp:sp>
    <dsp:sp modelId="{EB9109D3-CCF0-4D49-BBD5-1E29F2F7F9FF}">
      <dsp:nvSpPr>
        <dsp:cNvPr id="0" name=""/>
        <dsp:cNvSpPr/>
      </dsp:nvSpPr>
      <dsp:spPr>
        <a:xfrm>
          <a:off x="1006917" y="2289665"/>
          <a:ext cx="508814" cy="5088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338664-0981-4907-AD06-76AC2EBEC442}">
      <dsp:nvSpPr>
        <dsp:cNvPr id="0" name=""/>
        <dsp:cNvSpPr/>
      </dsp:nvSpPr>
      <dsp:spPr>
        <a:xfrm>
          <a:off x="2643035" y="3052886"/>
          <a:ext cx="2512202" cy="203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регулирует движения туловища и конечностей, работу внутренних органов: сердца, почек, легких, органов пищеварения и др.</a:t>
          </a:r>
        </a:p>
      </dsp:txBody>
      <dsp:txXfrm>
        <a:off x="2643035" y="3052886"/>
        <a:ext cx="2512202" cy="2035258"/>
      </dsp:txXfrm>
    </dsp:sp>
    <dsp:sp modelId="{78668299-DAC0-43BE-AB81-6096CCB70089}">
      <dsp:nvSpPr>
        <dsp:cNvPr id="0" name=""/>
        <dsp:cNvSpPr/>
      </dsp:nvSpPr>
      <dsp:spPr>
        <a:xfrm>
          <a:off x="3644729" y="2289665"/>
          <a:ext cx="508814" cy="508814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A5A9C3-C866-4EBE-8D09-3D41B4FBE1F9}">
      <dsp:nvSpPr>
        <dsp:cNvPr id="0" name=""/>
        <dsp:cNvSpPr/>
      </dsp:nvSpPr>
      <dsp:spPr>
        <a:xfrm>
          <a:off x="5280848" y="0"/>
          <a:ext cx="2512202" cy="203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через спинной мозг головной мозг получает информацию о состоянии внешней среды</a:t>
          </a:r>
        </a:p>
      </dsp:txBody>
      <dsp:txXfrm>
        <a:off x="5280848" y="0"/>
        <a:ext cx="2512202" cy="2035258"/>
      </dsp:txXfrm>
    </dsp:sp>
    <dsp:sp modelId="{2566A9A3-50D8-4E7A-99C4-8FE1F5E7DC21}">
      <dsp:nvSpPr>
        <dsp:cNvPr id="0" name=""/>
        <dsp:cNvSpPr/>
      </dsp:nvSpPr>
      <dsp:spPr>
        <a:xfrm>
          <a:off x="6282541" y="2289665"/>
          <a:ext cx="508814" cy="508814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0A9BF7-F5F4-47D1-851C-F93D79B7CED5}">
      <dsp:nvSpPr>
        <dsp:cNvPr id="0" name=""/>
        <dsp:cNvSpPr/>
      </dsp:nvSpPr>
      <dsp:spPr>
        <a:xfrm>
          <a:off x="7918660" y="3052886"/>
          <a:ext cx="2512202" cy="2035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через спинной мозг передаются команды от головного мозга к мышцам, совершающим произвольные действия.</a:t>
          </a:r>
        </a:p>
      </dsp:txBody>
      <dsp:txXfrm>
        <a:off x="7918660" y="3052886"/>
        <a:ext cx="2512202" cy="2035258"/>
      </dsp:txXfrm>
    </dsp:sp>
    <dsp:sp modelId="{DFEB4829-6093-40D4-80F2-D7AB6695777C}">
      <dsp:nvSpPr>
        <dsp:cNvPr id="0" name=""/>
        <dsp:cNvSpPr/>
      </dsp:nvSpPr>
      <dsp:spPr>
        <a:xfrm>
          <a:off x="8920354" y="2289665"/>
          <a:ext cx="508814" cy="508814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3A09F-336C-411D-B04F-451CB70D1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805891-3B4B-4DD3-AE13-CFCBF13F2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D2899-6E4E-41FE-8A24-2E3EC7E3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E2056-BC0D-4021-8E37-335762E4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ECE19-2DEC-4F44-B39C-8B1A999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0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198E9-9FF3-43BC-878B-4B6B75D6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ABA6BC-03C2-4AE1-87B7-14DD105BB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9E3B0-C1E7-4FEA-B51B-44CE986C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BBD47-7BA3-4E96-911B-8F18DDFB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11D13-D735-4AEE-BD89-03636E3B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9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C49697-122F-41CA-BE1D-FC22BBA00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471A77-914B-46A1-AD35-9165EE14E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A7E52A-A0C2-4C57-B05E-89B54FE0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A03D1-D8C2-4380-8686-94719CD4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BA809-13AF-4FC6-9529-6FA32810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6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C035D-E6F7-4985-BB22-C718A532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0A5DA5-C1CC-4D00-A4DF-6F6FBCB5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B5F40-D713-4FF0-865B-8FBA598A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8A44D0-1408-443E-AF18-A468E9F9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E7A24-3FCE-4A1A-A27A-E9BBB576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3E0EF-8F42-4CBF-8D87-AF7BA0F0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3A5B4-78C6-44F4-AB42-8ACB9646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75670-EAA7-40AB-8EE4-BB545D8A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70CA4-4081-40B6-8A26-A4711B07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62A22-9E2E-4551-BCE2-126232FE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0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1286F-AB46-4417-AAF4-ECBA0EB5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1A23C-5397-4740-97AF-3668A5CD2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53F33-C664-4C04-9AEF-F899AF218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B6A66-13BD-49FD-B8B5-289ECEEB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3CF42D-94F0-40DF-9EF0-BD5AC06B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FA4EB2-FD95-4638-914D-21D5A14C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BF9FE-52DB-4402-A2BF-0F630AED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FFCF1D-2080-462C-BA00-8E12E920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BAE0-81F0-4A69-8FDF-054579FA3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714795-C323-43EB-A105-6CE2516AD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608DD6-7919-4636-8361-A3796EB09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AE2CFA-96AC-42D2-AF61-A007A49E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863478-E894-4D86-88DC-440B88C2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EE8BA6-A708-4643-894E-A059E959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6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4A2A-436B-42D8-BC51-1F99C2F7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27C3CE-6382-46C6-8DF2-5CF76974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9B008B-D923-4430-8F7E-4A334980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FF95D7-437B-482C-8D52-E0B2429C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2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4EB0A9-1A95-4BFA-BB7B-907083F3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440DB8-9595-40D4-ACF7-96EC5AB4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B416D9-59E2-4909-BFEA-B24A7362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2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28898-D703-41F0-AFDE-34F92DF8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31341-A3D5-4492-9668-AE609A76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64D07E-569F-49BF-B8DA-289473044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502C0-997C-4FB7-93F1-7CC44E0C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FD2B87-511D-4DF8-A2EA-660EB245F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AE105A-ADE5-49A4-801B-AE5255DA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0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5A6E5-E482-41D2-9421-6695BA6E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36948F-2D0A-40A5-9D37-E4813923B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9065D2-6FF1-4EB7-BA63-32D6D02F9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6D27B-8CF2-4C49-9BE5-75E7A63B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A414E-4A42-49DD-A7B0-242F3D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35EBB4-22FE-4F6C-AB43-87097EF5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6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3B4DF-B024-4C66-9873-FCE720D2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F9C18-C93B-4B26-8648-0A949D2A4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D063A-E3C1-4864-AA90-BBB2F423E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A838F-3A8B-4B8B-B40E-37AC22958C85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EDB57-E917-4989-9447-85A89DF99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531FE-4574-42D8-BE6C-F85E5B1B1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885B-C6BD-42AB-8165-5F28F6019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A865B-32DF-4DEA-B451-AD6D559B1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Глава 10. Нервная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C6234F-48CE-4F76-B173-B3C9206B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7038"/>
            <a:ext cx="9144000" cy="1655762"/>
          </a:xfrm>
        </p:spPr>
        <p:txBody>
          <a:bodyPr/>
          <a:lstStyle/>
          <a:p>
            <a:r>
              <a:rPr lang="ru-RU" dirty="0"/>
              <a:t>§49. Спинной мозг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FA1ABA-04C2-43A2-9277-D99C53D4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500" l="8125" r="90000">
                        <a14:foregroundMark x1="25125" y1="25167" x2="28375" y2="29833"/>
                        <a14:foregroundMark x1="26875" y1="25500" x2="29000" y2="28333"/>
                        <a14:foregroundMark x1="27375" y1="25167" x2="27375" y2="25167"/>
                        <a14:foregroundMark x1="27375" y1="25167" x2="27375" y2="25167"/>
                        <a14:foregroundMark x1="27000" y1="25167" x2="29000" y2="27333"/>
                        <a14:foregroundMark x1="31232" y1="34500" x2="32250" y2="35500"/>
                        <a14:foregroundMark x1="29875" y1="33167" x2="31232" y2="34500"/>
                        <a14:foregroundMark x1="10500" y1="58667" x2="8125" y2="66500"/>
                        <a14:foregroundMark x1="8125" y1="66500" x2="10375" y2="88167"/>
                        <a14:foregroundMark x1="10375" y1="88167" x2="12772" y2="89039"/>
                        <a14:foregroundMark x1="47375" y1="91167" x2="49625" y2="88333"/>
                        <a14:foregroundMark x1="42125" y1="84667" x2="43375" y2="84667"/>
                        <a14:foregroundMark x1="40375" y1="60333" x2="39250" y2="58000"/>
                        <a14:foregroundMark x1="39250" y1="58000" x2="39250" y2="58000"/>
                        <a14:foregroundMark x1="36375" y1="50333" x2="32125" y2="44667"/>
                        <a14:foregroundMark x1="9125" y1="85000" x2="8750" y2="87833"/>
                        <a14:foregroundMark x1="18500" y1="87667" x2="24266" y2="90020"/>
                        <a14:foregroundMark x1="18500" y1="89667" x2="22469" y2="90514"/>
                        <a14:foregroundMark x1="18125" y1="90333" x2="22138" y2="91250"/>
                        <a14:backgroundMark x1="13875" y1="87333" x2="17468" y2="89419"/>
                        <a14:backgroundMark x1="29125" y1="34500" x2="29125" y2="34500"/>
                        <a14:backgroundMark x1="49125" y1="91500" x2="49125" y2="91500"/>
                        <a14:backgroundMark x1="21500" y1="92667" x2="33125" y2="91167"/>
                        <a14:backgroundMark x1="20750" y1="92333" x2="20750" y2="92333"/>
                        <a14:backgroundMark x1="28625" y1="91167" x2="31875" y2="9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22" y="2787926"/>
            <a:ext cx="5426765" cy="40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3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FDB80-B507-4C76-ADDB-582E030A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спинного мозга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1A6C8-A410-4A04-88EB-53287B20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190" y="1738106"/>
            <a:ext cx="598998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Спинной мозг находится в позвоночном канале, надежно защищен тремя оболочками и спинно-мозговой жидкостью, которая его омывает. Она предохраняет мозг от сотрясений и создает для его клеток необходимую среду.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2D2002-5AC8-4A0B-AFFD-5492DD2F87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48502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E2D22-6DE2-4874-A7B7-C0B4CE222E46}"/>
              </a:ext>
            </a:extLst>
          </p:cNvPr>
          <p:cNvSpPr txBox="1"/>
          <p:nvPr/>
        </p:nvSpPr>
        <p:spPr>
          <a:xfrm>
            <a:off x="5738190" y="47420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центре спинного мозга проходит </a:t>
            </a:r>
            <a:r>
              <a:rPr lang="ru-RU" b="1" dirty="0"/>
              <a:t>центральный канал</a:t>
            </a:r>
            <a:r>
              <a:rPr lang="ru-RU" dirty="0"/>
              <a:t>, заполненный спинно-мозговой жидкостью.</a:t>
            </a:r>
          </a:p>
        </p:txBody>
      </p:sp>
    </p:spTree>
    <p:extLst>
      <p:ext uri="{BB962C8B-B14F-4D97-AF65-F5344CB8AC3E}">
        <p14:creationId xmlns:p14="http://schemas.microsoft.com/office/powerpoint/2010/main" val="61069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5EE36-EAC3-4EA5-A85E-7E7E109B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спинного мозга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040EF-EE63-47E2-805E-046E6250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1825625"/>
            <a:ext cx="674535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Имеет вид длинного шнура, заостренного внизу. </a:t>
            </a:r>
          </a:p>
          <a:p>
            <a:r>
              <a:rPr lang="ru-RU" dirty="0"/>
              <a:t>На уровне большого затылочного отверстия он переходит в головной мозг, а на уровне первого-второго поясничного позвонка заканчивается. </a:t>
            </a:r>
          </a:p>
          <a:p>
            <a:r>
              <a:rPr lang="ru-RU" dirty="0"/>
              <a:t>Передняя щель и задняя борозда делят спинной мозг на две симметричные половины правую и левую.</a:t>
            </a:r>
          </a:p>
          <a:p>
            <a:r>
              <a:rPr lang="ru-RU" dirty="0"/>
              <a:t>От спинного мозга отходит 31 пара нервов, связывающих его с органами.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CAF4E1-2935-4B43-ADC5-D9943A3BD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1"/>
          <a:stretch/>
        </p:blipFill>
        <p:spPr bwMode="auto">
          <a:xfrm>
            <a:off x="7111491" y="1069627"/>
            <a:ext cx="5080509" cy="54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4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CD66F-9263-4D10-8DEA-2E54FF71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Серое вещество и белое вещество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C714D9-D72E-4433-AC4A-4874C94D0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6739" cy="4351338"/>
          </a:xfrm>
        </p:spPr>
        <p:txBody>
          <a:bodyPr>
            <a:normAutofit/>
          </a:bodyPr>
          <a:lstStyle/>
          <a:p>
            <a:r>
              <a:rPr lang="ru-RU" sz="2400" dirty="0"/>
              <a:t>состоит из тел нейронов и дендритов</a:t>
            </a:r>
          </a:p>
          <a:p>
            <a:r>
              <a:rPr lang="ru-RU" sz="2400" dirty="0"/>
              <a:t>слева и справа от центрального канала образует серые столбы, соединенные узкой перемычкой</a:t>
            </a:r>
          </a:p>
          <a:p>
            <a:r>
              <a:rPr lang="ru-RU" sz="2400" dirty="0"/>
              <a:t>на поперечном разрезе напоминает бабочку с расправленными крыльями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6AFCC-EF09-4BA0-996D-B8E5276DD85A}"/>
              </a:ext>
            </a:extLst>
          </p:cNvPr>
          <p:cNvSpPr txBox="1"/>
          <p:nvPr/>
        </p:nvSpPr>
        <p:spPr>
          <a:xfrm>
            <a:off x="6096000" y="1825625"/>
            <a:ext cx="543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состоит из длинных отростков, образующих нервные волокна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расположено снаружи, вокруг серого</a:t>
            </a:r>
          </a:p>
          <a:p>
            <a:endParaRPr lang="ru-RU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B153892-59CE-4245-8872-8D08F219651C}"/>
              </a:ext>
            </a:extLst>
          </p:cNvPr>
          <p:cNvCxnSpPr>
            <a:cxnSpLocks/>
          </p:cNvCxnSpPr>
          <p:nvPr/>
        </p:nvCxnSpPr>
        <p:spPr>
          <a:xfrm flipH="1">
            <a:off x="2968487" y="1258957"/>
            <a:ext cx="1033671" cy="566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344D350-C604-430C-91AC-D7B2CF22AACB}"/>
              </a:ext>
            </a:extLst>
          </p:cNvPr>
          <p:cNvCxnSpPr>
            <a:cxnSpLocks/>
          </p:cNvCxnSpPr>
          <p:nvPr/>
        </p:nvCxnSpPr>
        <p:spPr>
          <a:xfrm>
            <a:off x="7321826" y="1258957"/>
            <a:ext cx="1033671" cy="5666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80D38E-64A3-45FB-9499-F750B2FE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77" y="3107497"/>
            <a:ext cx="4345235" cy="38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1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24702-6F25-44E6-A473-FD613F05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спинного мозга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7393936-DDB4-4B48-A4FE-2E4F575A7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909071"/>
              </p:ext>
            </p:extLst>
          </p:nvPr>
        </p:nvGraphicFramePr>
        <p:xfrm>
          <a:off x="251791" y="1404730"/>
          <a:ext cx="11595651" cy="508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7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D3791-DB26-4D63-AC89-33E0A08F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Соматический безусловный рефлекс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92292-084F-4F07-85EE-03F60BBF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человек нечаянно дотронется до горячего предмета, он сразу же отдернет руку.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CBCDB8-EF87-4CB5-8755-0C7B4DE9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50" y="1324424"/>
            <a:ext cx="5068750" cy="53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3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A6AB3-7328-4738-94CA-B1AA9940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Вегетативный (автономный) безусловный рефлекс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7CB4D0-1EB1-4EC4-B7AB-292BB28E3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91" t="27229" r="50000" b="20073"/>
          <a:stretch/>
        </p:blipFill>
        <p:spPr>
          <a:xfrm>
            <a:off x="7709096" y="1237956"/>
            <a:ext cx="3530990" cy="53622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A44A45-C685-4911-96B6-DA4C4559A95C}"/>
              </a:ext>
            </a:extLst>
          </p:cNvPr>
          <p:cNvSpPr txBox="1"/>
          <p:nvPr/>
        </p:nvSpPr>
        <p:spPr>
          <a:xfrm>
            <a:off x="520148" y="1980106"/>
            <a:ext cx="6098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Регулируют деятельность внутренних органов, желез внутренней секреции, сосудов.</a:t>
            </a:r>
          </a:p>
        </p:txBody>
      </p:sp>
    </p:spTree>
    <p:extLst>
      <p:ext uri="{BB962C8B-B14F-4D97-AF65-F5344CB8AC3E}">
        <p14:creationId xmlns:p14="http://schemas.microsoft.com/office/powerpoint/2010/main" val="24976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DB0F0-1299-45BA-8F13-4D3582EA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Проводящие пути спинного мозга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6D93F-3200-499A-A8D0-B2E256D8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49348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Восходящие пути </a:t>
            </a:r>
            <a:r>
              <a:rPr lang="ru-RU" dirty="0"/>
              <a:t>к мозгу «информируют» о событиях внешнего мира и состоянии внутренней среды.</a:t>
            </a:r>
          </a:p>
          <a:p>
            <a:pPr marL="0" indent="0">
              <a:buNone/>
            </a:pPr>
            <a:r>
              <a:rPr lang="ru-RU" b="1" dirty="0"/>
              <a:t>Нисходящие пути </a:t>
            </a:r>
            <a:r>
              <a:rPr lang="ru-RU" dirty="0"/>
              <a:t>несут нервные импульсы от различных уровней головного мозга.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A3EB8C5-847B-49B2-80F7-83F8AAD5B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r="44135" b="9024"/>
          <a:stretch/>
        </p:blipFill>
        <p:spPr bwMode="auto">
          <a:xfrm>
            <a:off x="6222966" y="1891139"/>
            <a:ext cx="5448886" cy="42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Глава 10. Нервная система</vt:lpstr>
      <vt:lpstr>Строение спинного мозга</vt:lpstr>
      <vt:lpstr>Строение спинного мозга</vt:lpstr>
      <vt:lpstr>Серое вещество и белое вещество</vt:lpstr>
      <vt:lpstr>Функции спинного мозга</vt:lpstr>
      <vt:lpstr>Соматический безусловный рефлекс</vt:lpstr>
      <vt:lpstr>Вегетативный (автономный) безусловный рефлекс</vt:lpstr>
      <vt:lpstr>Проводящие пути спинного мозга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10. Нервная система</dc:title>
  <dc:creator>Обухова Елена Николаевна</dc:creator>
  <cp:lastModifiedBy>Обухова Елена Николаевна</cp:lastModifiedBy>
  <cp:revision>1</cp:revision>
  <dcterms:created xsi:type="dcterms:W3CDTF">2021-11-10T18:17:36Z</dcterms:created>
  <dcterms:modified xsi:type="dcterms:W3CDTF">2021-11-10T20:26:50Z</dcterms:modified>
</cp:coreProperties>
</file>